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kv" ContentType="video/unknown"/>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2"/>
  </p:notesMasterIdLst>
  <p:handoutMasterIdLst>
    <p:handoutMasterId r:id="rId23"/>
  </p:handoutMasterIdLst>
  <p:sldIdLst>
    <p:sldId id="264" r:id="rId2"/>
    <p:sldId id="259" r:id="rId3"/>
    <p:sldId id="274" r:id="rId4"/>
    <p:sldId id="279" r:id="rId5"/>
    <p:sldId id="285" r:id="rId6"/>
    <p:sldId id="283" r:id="rId7"/>
    <p:sldId id="284" r:id="rId8"/>
    <p:sldId id="262" r:id="rId9"/>
    <p:sldId id="280" r:id="rId10"/>
    <p:sldId id="286" r:id="rId11"/>
    <p:sldId id="281" r:id="rId12"/>
    <p:sldId id="266" r:id="rId13"/>
    <p:sldId id="287" r:id="rId14"/>
    <p:sldId id="288" r:id="rId15"/>
    <p:sldId id="289" r:id="rId16"/>
    <p:sldId id="290" r:id="rId17"/>
    <p:sldId id="291" r:id="rId18"/>
    <p:sldId id="292" r:id="rId19"/>
    <p:sldId id="260" r:id="rId20"/>
    <p:sldId id="267" r:id="rId21"/>
  </p:sldIdLst>
  <p:sldSz cx="12192000" cy="6858000"/>
  <p:notesSz cx="6858000" cy="9144000"/>
  <p:defaultTextStyle>
    <a:defPPr rtl="0">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Windows 使用者" initials="W使" lastIdx="1" clrIdx="0">
    <p:extLst>
      <p:ext uri="{19B8F6BF-5375-455C-9EA6-DF929625EA0E}">
        <p15:presenceInfo xmlns:p15="http://schemas.microsoft.com/office/powerpoint/2012/main" userId="Windows 使用者"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BC89EF96-8CEA-46FF-86C4-4CE0E7609802}">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80" autoAdjust="0"/>
    <p:restoredTop sz="93481" autoAdjust="0"/>
  </p:normalViewPr>
  <p:slideViewPr>
    <p:cSldViewPr snapToGrid="0">
      <p:cViewPr varScale="1">
        <p:scale>
          <a:sx n="108" d="100"/>
          <a:sy n="108" d="100"/>
        </p:scale>
        <p:origin x="600" y="96"/>
      </p:cViewPr>
      <p:guideLst/>
    </p:cSldViewPr>
  </p:slideViewPr>
  <p:notesTextViewPr>
    <p:cViewPr>
      <p:scale>
        <a:sx n="3" d="2"/>
        <a:sy n="3" d="2"/>
      </p:scale>
      <p:origin x="0" y="0"/>
    </p:cViewPr>
  </p:notesTextViewPr>
  <p:notesViewPr>
    <p:cSldViewPr snapToGrid="0" showGuides="1">
      <p:cViewPr varScale="1">
        <p:scale>
          <a:sx n="89" d="100"/>
          <a:sy n="89" d="100"/>
        </p:scale>
        <p:origin x="3792" y="9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handoutMaster" Target="handoutMasters/handout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ake Test User" userId="SID-0" providerId="Test" clId="FakeClientId"/>
    <pc:docChg chg="modSld modMainMaster modNotesMaster modHandout">
      <pc:chgData name="Fake Test User" userId="SID-0" providerId="Test" clId="FakeClientId" dt="2019-02-02T10:49:25.078" v="39" actId="2711"/>
      <pc:docMkLst>
        <pc:docMk/>
      </pc:docMkLst>
      <pc:sldChg chg="modSp modNotes">
        <pc:chgData name="Fake Test User" userId="SID-0" providerId="Test" clId="FakeClientId" dt="2019-02-02T10:47:24.153" v="15" actId="790"/>
        <pc:sldMkLst>
          <pc:docMk/>
          <pc:sldMk cId="2120883542" sldId="259"/>
        </pc:sldMkLst>
        <pc:spChg chg="mod">
          <ac:chgData name="Fake Test User" userId="SID-0" providerId="Test" clId="FakeClientId" dt="2019-02-02T10:46:15.292" v="3" actId="790"/>
          <ac:spMkLst>
            <pc:docMk/>
            <pc:sldMk cId="2120883542" sldId="259"/>
            <ac:spMk id="13" creationId="{00000000-0000-0000-0000-000000000000}"/>
          </ac:spMkLst>
        </pc:spChg>
        <pc:spChg chg="mod">
          <ac:chgData name="Fake Test User" userId="SID-0" providerId="Test" clId="FakeClientId" dt="2019-02-02T10:46:15.292" v="3" actId="790"/>
          <ac:spMkLst>
            <pc:docMk/>
            <pc:sldMk cId="2120883542" sldId="259"/>
            <ac:spMk id="14" creationId="{00000000-0000-0000-0000-000000000000}"/>
          </ac:spMkLst>
        </pc:spChg>
      </pc:sldChg>
      <pc:sldChg chg="modSp modNotes">
        <pc:chgData name="Fake Test User" userId="SID-0" providerId="Test" clId="FakeClientId" dt="2019-02-02T10:47:31.981" v="17" actId="790"/>
        <pc:sldMkLst>
          <pc:docMk/>
          <pc:sldMk cId="1673355267" sldId="260"/>
        </pc:sldMkLst>
        <pc:spChg chg="mod">
          <ac:chgData name="Fake Test User" userId="SID-0" providerId="Test" clId="FakeClientId" dt="2019-02-02T10:46:18.542" v="4" actId="2711"/>
          <ac:spMkLst>
            <pc:docMk/>
            <pc:sldMk cId="1673355267" sldId="260"/>
            <ac:spMk id="2" creationId="{00000000-0000-0000-0000-000000000000}"/>
          </ac:spMkLst>
        </pc:spChg>
        <pc:graphicFrameChg chg="mod">
          <ac:chgData name="Fake Test User" userId="SID-0" providerId="Test" clId="FakeClientId" dt="2019-02-02T10:46:27.776" v="5" actId="2711"/>
          <ac:graphicFrameMkLst>
            <pc:docMk/>
            <pc:sldMk cId="1673355267" sldId="260"/>
            <ac:graphicFrameMk id="10" creationId="{00000000-0000-0000-0000-000000000000}"/>
          </ac:graphicFrameMkLst>
        </pc:graphicFrameChg>
      </pc:sldChg>
      <pc:sldChg chg="modSp modNotes">
        <pc:chgData name="Fake Test User" userId="SID-0" providerId="Test" clId="FakeClientId" dt="2019-02-02T10:47:38.574" v="19" actId="790"/>
        <pc:sldMkLst>
          <pc:docMk/>
          <pc:sldMk cId="3291707652" sldId="261"/>
        </pc:sldMkLst>
        <pc:spChg chg="mod">
          <ac:chgData name="Fake Test User" userId="SID-0" providerId="Test" clId="FakeClientId" dt="2019-02-02T10:46:37.865" v="7" actId="790"/>
          <ac:spMkLst>
            <pc:docMk/>
            <pc:sldMk cId="3291707652" sldId="261"/>
            <ac:spMk id="2" creationId="{00000000-0000-0000-0000-000000000000}"/>
          </ac:spMkLst>
        </pc:spChg>
        <pc:spChg chg="mod">
          <ac:chgData name="Fake Test User" userId="SID-0" providerId="Test" clId="FakeClientId" dt="2019-02-02T10:46:37.865" v="7" actId="790"/>
          <ac:spMkLst>
            <pc:docMk/>
            <pc:sldMk cId="3291707652" sldId="261"/>
            <ac:spMk id="5" creationId="{00000000-0000-0000-0000-000000000000}"/>
          </ac:spMkLst>
        </pc:spChg>
        <pc:graphicFrameChg chg="modGraphic">
          <ac:chgData name="Fake Test User" userId="SID-0" providerId="Test" clId="FakeClientId" dt="2019-02-02T10:46:46.591" v="9" actId="790"/>
          <ac:graphicFrameMkLst>
            <pc:docMk/>
            <pc:sldMk cId="3291707652" sldId="261"/>
            <ac:graphicFrameMk id="9" creationId="{00000000-0000-0000-0000-000000000000}"/>
          </ac:graphicFrameMkLst>
        </pc:graphicFrameChg>
      </pc:sldChg>
      <pc:sldChg chg="modSp modNotes">
        <pc:chgData name="Fake Test User" userId="SID-0" providerId="Test" clId="FakeClientId" dt="2019-02-02T10:47:44.980" v="21" actId="790"/>
        <pc:sldMkLst>
          <pc:docMk/>
          <pc:sldMk cId="72188550" sldId="262"/>
        </pc:sldMkLst>
        <pc:spChg chg="mod">
          <ac:chgData name="Fake Test User" userId="SID-0" providerId="Test" clId="FakeClientId" dt="2019-02-02T10:46:52.169" v="10" actId="2711"/>
          <ac:spMkLst>
            <pc:docMk/>
            <pc:sldMk cId="72188550" sldId="262"/>
            <ac:spMk id="2" creationId="{00000000-0000-0000-0000-000000000000}"/>
          </ac:spMkLst>
        </pc:spChg>
        <pc:spChg chg="mod">
          <ac:chgData name="Fake Test User" userId="SID-0" providerId="Test" clId="FakeClientId" dt="2019-02-02T10:46:52.169" v="10" actId="2711"/>
          <ac:spMkLst>
            <pc:docMk/>
            <pc:sldMk cId="72188550" sldId="262"/>
            <ac:spMk id="6" creationId="{00000000-0000-0000-0000-000000000000}"/>
          </ac:spMkLst>
        </pc:spChg>
        <pc:graphicFrameChg chg="mod">
          <ac:chgData name="Fake Test User" userId="SID-0" providerId="Test" clId="FakeClientId" dt="2019-02-02T10:47:00.731" v="11" actId="2711"/>
          <ac:graphicFrameMkLst>
            <pc:docMk/>
            <pc:sldMk cId="72188550" sldId="262"/>
            <ac:graphicFrameMk id="9" creationId="{00000000-0000-0000-0000-000000000000}"/>
          </ac:graphicFrameMkLst>
        </pc:graphicFrameChg>
      </pc:sldChg>
      <pc:sldChg chg="modSp modNotes">
        <pc:chgData name="Fake Test User" userId="SID-0" providerId="Test" clId="FakeClientId" dt="2019-02-02T10:47:17.450" v="13" actId="790"/>
        <pc:sldMkLst>
          <pc:docMk/>
          <pc:sldMk cId="4272805816" sldId="263"/>
        </pc:sldMkLst>
        <pc:spChg chg="mod">
          <ac:chgData name="Fake Test User" userId="SID-0" providerId="Test" clId="FakeClientId" dt="2019-02-02T10:46:08.932" v="1" actId="790"/>
          <ac:spMkLst>
            <pc:docMk/>
            <pc:sldMk cId="4272805816" sldId="263"/>
            <ac:spMk id="9" creationId="{00000000-0000-0000-0000-000000000000}"/>
          </ac:spMkLst>
        </pc:spChg>
        <pc:spChg chg="mod">
          <ac:chgData name="Fake Test User" userId="SID-0" providerId="Test" clId="FakeClientId" dt="2019-02-02T10:46:08.932" v="1" actId="790"/>
          <ac:spMkLst>
            <pc:docMk/>
            <pc:sldMk cId="4272805816" sldId="263"/>
            <ac:spMk id="10" creationId="{00000000-0000-0000-0000-000000000000}"/>
          </ac:spMkLst>
        </pc:spChg>
      </pc:sldChg>
      <pc:sldMasterChg chg="modSp modSldLayout">
        <pc:chgData name="Fake Test User" userId="SID-0" providerId="Test" clId="FakeClientId" dt="2019-02-02T10:49:00.907" v="34" actId="790"/>
        <pc:sldMasterMkLst>
          <pc:docMk/>
          <pc:sldMasterMk cId="2418306645" sldId="2147483660"/>
        </pc:sldMasterMkLst>
        <pc:spChg chg="mod">
          <ac:chgData name="Fake Test User" userId="SID-0" providerId="Test" clId="FakeClientId" dt="2019-02-02T10:47:58.558" v="22" actId="2711"/>
          <ac:spMkLst>
            <pc:docMk/>
            <pc:sldMasterMk cId="2418306645" sldId="2147483660"/>
            <ac:spMk id="2" creationId="{00000000-0000-0000-0000-000000000000}"/>
          </ac:spMkLst>
        </pc:spChg>
        <pc:spChg chg="mod">
          <ac:chgData name="Fake Test User" userId="SID-0" providerId="Test" clId="FakeClientId" dt="2019-02-02T10:47:58.558" v="22" actId="2711"/>
          <ac:spMkLst>
            <pc:docMk/>
            <pc:sldMasterMk cId="2418306645" sldId="2147483660"/>
            <ac:spMk id="3" creationId="{00000000-0000-0000-0000-000000000000}"/>
          </ac:spMkLst>
        </pc:spChg>
        <pc:spChg chg="mod">
          <ac:chgData name="Fake Test User" userId="SID-0" providerId="Test" clId="FakeClientId" dt="2019-02-02T10:47:58.558" v="22" actId="2711"/>
          <ac:spMkLst>
            <pc:docMk/>
            <pc:sldMasterMk cId="2418306645" sldId="2147483660"/>
            <ac:spMk id="31" creationId="{00000000-0000-0000-0000-000000000000}"/>
          </ac:spMkLst>
        </pc:spChg>
        <pc:spChg chg="mod">
          <ac:chgData name="Fake Test User" userId="SID-0" providerId="Test" clId="FakeClientId" dt="2019-02-02T10:47:58.558" v="22" actId="2711"/>
          <ac:spMkLst>
            <pc:docMk/>
            <pc:sldMasterMk cId="2418306645" sldId="2147483660"/>
            <ac:spMk id="32" creationId="{00000000-0000-0000-0000-000000000000}"/>
          </ac:spMkLst>
        </pc:spChg>
        <pc:spChg chg="mod">
          <ac:chgData name="Fake Test User" userId="SID-0" providerId="Test" clId="FakeClientId" dt="2019-02-02T10:47:58.558" v="22" actId="2711"/>
          <ac:spMkLst>
            <pc:docMk/>
            <pc:sldMasterMk cId="2418306645" sldId="2147483660"/>
            <ac:spMk id="33" creationId="{00000000-0000-0000-0000-000000000000}"/>
          </ac:spMkLst>
        </pc:spChg>
        <pc:grpChg chg="mod">
          <ac:chgData name="Fake Test User" userId="SID-0" providerId="Test" clId="FakeClientId" dt="2019-02-02T10:47:58.558" v="22" actId="2711"/>
          <ac:grpSpMkLst>
            <pc:docMk/>
            <pc:sldMasterMk cId="2418306645" sldId="2147483660"/>
            <ac:grpSpMk id="21" creationId="{00000000-0000-0000-0000-000000000000}"/>
          </ac:grpSpMkLst>
        </pc:grpChg>
        <pc:sldLayoutChg chg="modSp">
          <pc:chgData name="Fake Test User" userId="SID-0" providerId="Test" clId="FakeClientId" dt="2019-02-02T10:48:11.011" v="23" actId="2711"/>
          <pc:sldLayoutMkLst>
            <pc:docMk/>
            <pc:sldMasterMk cId="2418306645" sldId="2147483660"/>
            <pc:sldLayoutMk cId="4197503128" sldId="2147483661"/>
          </pc:sldLayoutMkLst>
          <pc:spChg chg="mod">
            <ac:chgData name="Fake Test User" userId="SID-0" providerId="Test" clId="FakeClientId" dt="2019-02-02T10:48:11.011" v="23" actId="2711"/>
            <ac:spMkLst>
              <pc:docMk/>
              <pc:sldMasterMk cId="2418306645" sldId="2147483660"/>
              <pc:sldLayoutMk cId="4197503128" sldId="2147483661"/>
              <ac:spMk id="2" creationId="{00000000-0000-0000-0000-000000000000}"/>
            </ac:spMkLst>
          </pc:spChg>
          <pc:spChg chg="mod">
            <ac:chgData name="Fake Test User" userId="SID-0" providerId="Test" clId="FakeClientId" dt="2019-02-02T10:48:11.011" v="23" actId="2711"/>
            <ac:spMkLst>
              <pc:docMk/>
              <pc:sldMasterMk cId="2418306645" sldId="2147483660"/>
              <pc:sldLayoutMk cId="4197503128" sldId="2147483661"/>
              <ac:spMk id="3" creationId="{00000000-0000-0000-0000-000000000000}"/>
            </ac:spMkLst>
          </pc:spChg>
          <pc:spChg chg="mod">
            <ac:chgData name="Fake Test User" userId="SID-0" providerId="Test" clId="FakeClientId" dt="2019-02-02T10:48:11.011" v="23" actId="2711"/>
            <ac:spMkLst>
              <pc:docMk/>
              <pc:sldMasterMk cId="2418306645" sldId="2147483660"/>
              <pc:sldLayoutMk cId="4197503128" sldId="2147483661"/>
              <ac:spMk id="7" creationId="{00000000-0000-0000-0000-000000000000}"/>
            </ac:spMkLst>
          </pc:spChg>
          <pc:spChg chg="mod">
            <ac:chgData name="Fake Test User" userId="SID-0" providerId="Test" clId="FakeClientId" dt="2019-02-02T10:48:11.011" v="23" actId="2711"/>
            <ac:spMkLst>
              <pc:docMk/>
              <pc:sldMasterMk cId="2418306645" sldId="2147483660"/>
              <pc:sldLayoutMk cId="4197503128" sldId="2147483661"/>
              <ac:spMk id="29" creationId="{00000000-0000-0000-0000-000000000000}"/>
            </ac:spMkLst>
          </pc:spChg>
          <pc:spChg chg="mod">
            <ac:chgData name="Fake Test User" userId="SID-0" providerId="Test" clId="FakeClientId" dt="2019-02-02T10:48:11.011" v="23" actId="2711"/>
            <ac:spMkLst>
              <pc:docMk/>
              <pc:sldMasterMk cId="2418306645" sldId="2147483660"/>
              <pc:sldLayoutMk cId="4197503128" sldId="2147483661"/>
              <ac:spMk id="30" creationId="{00000000-0000-0000-0000-000000000000}"/>
            </ac:spMkLst>
          </pc:spChg>
          <pc:grpChg chg="mod">
            <ac:chgData name="Fake Test User" userId="SID-0" providerId="Test" clId="FakeClientId" dt="2019-02-02T10:48:11.011" v="23" actId="2711"/>
            <ac:grpSpMkLst>
              <pc:docMk/>
              <pc:sldMasterMk cId="2418306645" sldId="2147483660"/>
              <pc:sldLayoutMk cId="4197503128" sldId="2147483661"/>
              <ac:grpSpMk id="16" creationId="{00000000-0000-0000-0000-000000000000}"/>
            </ac:grpSpMkLst>
          </pc:grpChg>
        </pc:sldLayoutChg>
        <pc:sldLayoutChg chg="modSp">
          <pc:chgData name="Fake Test User" userId="SID-0" providerId="Test" clId="FakeClientId" dt="2019-02-02T10:48:21.261" v="25" actId="790"/>
          <pc:sldLayoutMkLst>
            <pc:docMk/>
            <pc:sldMasterMk cId="2418306645" sldId="2147483660"/>
            <pc:sldLayoutMk cId="2387230882" sldId="2147483662"/>
          </pc:sldLayoutMkLst>
          <pc:spChg chg="mod">
            <ac:chgData name="Fake Test User" userId="SID-0" providerId="Test" clId="FakeClientId" dt="2019-02-02T10:48:21.261" v="25" actId="790"/>
            <ac:spMkLst>
              <pc:docMk/>
              <pc:sldMasterMk cId="2418306645" sldId="2147483660"/>
              <pc:sldLayoutMk cId="2387230882" sldId="2147483662"/>
              <ac:spMk id="2" creationId="{00000000-0000-0000-0000-000000000000}"/>
            </ac:spMkLst>
          </pc:spChg>
          <pc:spChg chg="mod">
            <ac:chgData name="Fake Test User" userId="SID-0" providerId="Test" clId="FakeClientId" dt="2019-02-02T10:48:21.261" v="25" actId="790"/>
            <ac:spMkLst>
              <pc:docMk/>
              <pc:sldMasterMk cId="2418306645" sldId="2147483660"/>
              <pc:sldLayoutMk cId="2387230882" sldId="2147483662"/>
              <ac:spMk id="3" creationId="{00000000-0000-0000-0000-000000000000}"/>
            </ac:spMkLst>
          </pc:spChg>
          <pc:spChg chg="mod">
            <ac:chgData name="Fake Test User" userId="SID-0" providerId="Test" clId="FakeClientId" dt="2019-02-02T10:48:21.261" v="25" actId="790"/>
            <ac:spMkLst>
              <pc:docMk/>
              <pc:sldMasterMk cId="2418306645" sldId="2147483660"/>
              <pc:sldLayoutMk cId="2387230882" sldId="2147483662"/>
              <ac:spMk id="7" creationId="{00000000-0000-0000-0000-000000000000}"/>
            </ac:spMkLst>
          </pc:spChg>
          <pc:spChg chg="mod">
            <ac:chgData name="Fake Test User" userId="SID-0" providerId="Test" clId="FakeClientId" dt="2019-02-02T10:48:21.261" v="25" actId="790"/>
            <ac:spMkLst>
              <pc:docMk/>
              <pc:sldMasterMk cId="2418306645" sldId="2147483660"/>
              <pc:sldLayoutMk cId="2387230882" sldId="2147483662"/>
              <ac:spMk id="8" creationId="{00000000-0000-0000-0000-000000000000}"/>
            </ac:spMkLst>
          </pc:spChg>
          <pc:spChg chg="mod">
            <ac:chgData name="Fake Test User" userId="SID-0" providerId="Test" clId="FakeClientId" dt="2019-02-02T10:48:21.261" v="25" actId="790"/>
            <ac:spMkLst>
              <pc:docMk/>
              <pc:sldMasterMk cId="2418306645" sldId="2147483660"/>
              <pc:sldLayoutMk cId="2387230882" sldId="2147483662"/>
              <ac:spMk id="9" creationId="{00000000-0000-0000-0000-000000000000}"/>
            </ac:spMkLst>
          </pc:spChg>
        </pc:sldLayoutChg>
        <pc:sldLayoutChg chg="modSp">
          <pc:chgData name="Fake Test User" userId="SID-0" providerId="Test" clId="FakeClientId" dt="2019-02-02T10:48:26.674" v="26" actId="790"/>
          <pc:sldLayoutMkLst>
            <pc:docMk/>
            <pc:sldMasterMk cId="2418306645" sldId="2147483660"/>
            <pc:sldLayoutMk cId="3112303157" sldId="2147483663"/>
          </pc:sldLayoutMkLst>
          <pc:spChg chg="mod">
            <ac:chgData name="Fake Test User" userId="SID-0" providerId="Test" clId="FakeClientId" dt="2019-02-02T10:48:26.674" v="26" actId="790"/>
            <ac:spMkLst>
              <pc:docMk/>
              <pc:sldMasterMk cId="2418306645" sldId="2147483660"/>
              <pc:sldLayoutMk cId="3112303157" sldId="2147483663"/>
              <ac:spMk id="2" creationId="{00000000-0000-0000-0000-000000000000}"/>
            </ac:spMkLst>
          </pc:spChg>
          <pc:spChg chg="mod">
            <ac:chgData name="Fake Test User" userId="SID-0" providerId="Test" clId="FakeClientId" dt="2019-02-02T10:48:26.674" v="26" actId="790"/>
            <ac:spMkLst>
              <pc:docMk/>
              <pc:sldMasterMk cId="2418306645" sldId="2147483660"/>
              <pc:sldLayoutMk cId="3112303157" sldId="2147483663"/>
              <ac:spMk id="3" creationId="{00000000-0000-0000-0000-000000000000}"/>
            </ac:spMkLst>
          </pc:spChg>
          <pc:spChg chg="mod">
            <ac:chgData name="Fake Test User" userId="SID-0" providerId="Test" clId="FakeClientId" dt="2019-02-02T10:48:26.674" v="26" actId="790"/>
            <ac:spMkLst>
              <pc:docMk/>
              <pc:sldMasterMk cId="2418306645" sldId="2147483660"/>
              <pc:sldLayoutMk cId="3112303157" sldId="2147483663"/>
              <ac:spMk id="7" creationId="{00000000-0000-0000-0000-000000000000}"/>
            </ac:spMkLst>
          </pc:spChg>
          <pc:spChg chg="mod">
            <ac:chgData name="Fake Test User" userId="SID-0" providerId="Test" clId="FakeClientId" dt="2019-02-02T10:48:26.674" v="26" actId="790"/>
            <ac:spMkLst>
              <pc:docMk/>
              <pc:sldMasterMk cId="2418306645" sldId="2147483660"/>
              <pc:sldLayoutMk cId="3112303157" sldId="2147483663"/>
              <ac:spMk id="8" creationId="{00000000-0000-0000-0000-000000000000}"/>
            </ac:spMkLst>
          </pc:spChg>
          <pc:spChg chg="mod">
            <ac:chgData name="Fake Test User" userId="SID-0" providerId="Test" clId="FakeClientId" dt="2019-02-02T10:48:26.674" v="26" actId="790"/>
            <ac:spMkLst>
              <pc:docMk/>
              <pc:sldMasterMk cId="2418306645" sldId="2147483660"/>
              <pc:sldLayoutMk cId="3112303157" sldId="2147483663"/>
              <ac:spMk id="9" creationId="{00000000-0000-0000-0000-000000000000}"/>
            </ac:spMkLst>
          </pc:spChg>
        </pc:sldLayoutChg>
        <pc:sldLayoutChg chg="modSp">
          <pc:chgData name="Fake Test User" userId="SID-0" providerId="Test" clId="FakeClientId" dt="2019-02-02T10:48:30.845" v="27" actId="790"/>
          <pc:sldLayoutMkLst>
            <pc:docMk/>
            <pc:sldMasterMk cId="2418306645" sldId="2147483660"/>
            <pc:sldLayoutMk cId="3578019991" sldId="2147483664"/>
          </pc:sldLayoutMkLst>
          <pc:spChg chg="mod">
            <ac:chgData name="Fake Test User" userId="SID-0" providerId="Test" clId="FakeClientId" dt="2019-02-02T10:48:30.845" v="27" actId="790"/>
            <ac:spMkLst>
              <pc:docMk/>
              <pc:sldMasterMk cId="2418306645" sldId="2147483660"/>
              <pc:sldLayoutMk cId="3578019991" sldId="2147483664"/>
              <ac:spMk id="2" creationId="{00000000-0000-0000-0000-000000000000}"/>
            </ac:spMkLst>
          </pc:spChg>
          <pc:spChg chg="mod">
            <ac:chgData name="Fake Test User" userId="SID-0" providerId="Test" clId="FakeClientId" dt="2019-02-02T10:48:30.845" v="27" actId="790"/>
            <ac:spMkLst>
              <pc:docMk/>
              <pc:sldMasterMk cId="2418306645" sldId="2147483660"/>
              <pc:sldLayoutMk cId="3578019991" sldId="2147483664"/>
              <ac:spMk id="3" creationId="{00000000-0000-0000-0000-000000000000}"/>
            </ac:spMkLst>
          </pc:spChg>
          <pc:spChg chg="mod">
            <ac:chgData name="Fake Test User" userId="SID-0" providerId="Test" clId="FakeClientId" dt="2019-02-02T10:48:30.845" v="27" actId="790"/>
            <ac:spMkLst>
              <pc:docMk/>
              <pc:sldMasterMk cId="2418306645" sldId="2147483660"/>
              <pc:sldLayoutMk cId="3578019991" sldId="2147483664"/>
              <ac:spMk id="4" creationId="{00000000-0000-0000-0000-000000000000}"/>
            </ac:spMkLst>
          </pc:spChg>
          <pc:spChg chg="mod">
            <ac:chgData name="Fake Test User" userId="SID-0" providerId="Test" clId="FakeClientId" dt="2019-02-02T10:48:30.845" v="27" actId="790"/>
            <ac:spMkLst>
              <pc:docMk/>
              <pc:sldMasterMk cId="2418306645" sldId="2147483660"/>
              <pc:sldLayoutMk cId="3578019991" sldId="2147483664"/>
              <ac:spMk id="8" creationId="{00000000-0000-0000-0000-000000000000}"/>
            </ac:spMkLst>
          </pc:spChg>
          <pc:spChg chg="mod">
            <ac:chgData name="Fake Test User" userId="SID-0" providerId="Test" clId="FakeClientId" dt="2019-02-02T10:48:30.845" v="27" actId="790"/>
            <ac:spMkLst>
              <pc:docMk/>
              <pc:sldMasterMk cId="2418306645" sldId="2147483660"/>
              <pc:sldLayoutMk cId="3578019991" sldId="2147483664"/>
              <ac:spMk id="9" creationId="{00000000-0000-0000-0000-000000000000}"/>
            </ac:spMkLst>
          </pc:spChg>
          <pc:spChg chg="mod">
            <ac:chgData name="Fake Test User" userId="SID-0" providerId="Test" clId="FakeClientId" dt="2019-02-02T10:48:30.845" v="27" actId="790"/>
            <ac:spMkLst>
              <pc:docMk/>
              <pc:sldMasterMk cId="2418306645" sldId="2147483660"/>
              <pc:sldLayoutMk cId="3578019991" sldId="2147483664"/>
              <ac:spMk id="10" creationId="{00000000-0000-0000-0000-000000000000}"/>
            </ac:spMkLst>
          </pc:spChg>
        </pc:sldLayoutChg>
        <pc:sldLayoutChg chg="modSp">
          <pc:chgData name="Fake Test User" userId="SID-0" providerId="Test" clId="FakeClientId" dt="2019-02-02T10:48:36.470" v="28" actId="790"/>
          <pc:sldLayoutMkLst>
            <pc:docMk/>
            <pc:sldMasterMk cId="2418306645" sldId="2147483660"/>
            <pc:sldLayoutMk cId="941831192" sldId="2147483665"/>
          </pc:sldLayoutMkLst>
          <pc:spChg chg="mod">
            <ac:chgData name="Fake Test User" userId="SID-0" providerId="Test" clId="FakeClientId" dt="2019-02-02T10:48:36.470" v="28" actId="790"/>
            <ac:spMkLst>
              <pc:docMk/>
              <pc:sldMasterMk cId="2418306645" sldId="2147483660"/>
              <pc:sldLayoutMk cId="941831192" sldId="2147483665"/>
              <ac:spMk id="2" creationId="{00000000-0000-0000-0000-000000000000}"/>
            </ac:spMkLst>
          </pc:spChg>
          <pc:spChg chg="mod">
            <ac:chgData name="Fake Test User" userId="SID-0" providerId="Test" clId="FakeClientId" dt="2019-02-02T10:48:36.470" v="28" actId="790"/>
            <ac:spMkLst>
              <pc:docMk/>
              <pc:sldMasterMk cId="2418306645" sldId="2147483660"/>
              <pc:sldLayoutMk cId="941831192" sldId="2147483665"/>
              <ac:spMk id="3" creationId="{00000000-0000-0000-0000-000000000000}"/>
            </ac:spMkLst>
          </pc:spChg>
          <pc:spChg chg="mod">
            <ac:chgData name="Fake Test User" userId="SID-0" providerId="Test" clId="FakeClientId" dt="2019-02-02T10:48:36.470" v="28" actId="790"/>
            <ac:spMkLst>
              <pc:docMk/>
              <pc:sldMasterMk cId="2418306645" sldId="2147483660"/>
              <pc:sldLayoutMk cId="941831192" sldId="2147483665"/>
              <ac:spMk id="4" creationId="{00000000-0000-0000-0000-000000000000}"/>
            </ac:spMkLst>
          </pc:spChg>
          <pc:spChg chg="mod">
            <ac:chgData name="Fake Test User" userId="SID-0" providerId="Test" clId="FakeClientId" dt="2019-02-02T10:48:36.470" v="28" actId="790"/>
            <ac:spMkLst>
              <pc:docMk/>
              <pc:sldMasterMk cId="2418306645" sldId="2147483660"/>
              <pc:sldLayoutMk cId="941831192" sldId="2147483665"/>
              <ac:spMk id="5" creationId="{00000000-0000-0000-0000-000000000000}"/>
            </ac:spMkLst>
          </pc:spChg>
          <pc:spChg chg="mod">
            <ac:chgData name="Fake Test User" userId="SID-0" providerId="Test" clId="FakeClientId" dt="2019-02-02T10:48:36.470" v="28" actId="790"/>
            <ac:spMkLst>
              <pc:docMk/>
              <pc:sldMasterMk cId="2418306645" sldId="2147483660"/>
              <pc:sldLayoutMk cId="941831192" sldId="2147483665"/>
              <ac:spMk id="6" creationId="{00000000-0000-0000-0000-000000000000}"/>
            </ac:spMkLst>
          </pc:spChg>
          <pc:spChg chg="mod">
            <ac:chgData name="Fake Test User" userId="SID-0" providerId="Test" clId="FakeClientId" dt="2019-02-02T10:48:36.470" v="28" actId="790"/>
            <ac:spMkLst>
              <pc:docMk/>
              <pc:sldMasterMk cId="2418306645" sldId="2147483660"/>
              <pc:sldLayoutMk cId="941831192" sldId="2147483665"/>
              <ac:spMk id="10" creationId="{00000000-0000-0000-0000-000000000000}"/>
            </ac:spMkLst>
          </pc:spChg>
          <pc:spChg chg="mod">
            <ac:chgData name="Fake Test User" userId="SID-0" providerId="Test" clId="FakeClientId" dt="2019-02-02T10:48:36.470" v="28" actId="790"/>
            <ac:spMkLst>
              <pc:docMk/>
              <pc:sldMasterMk cId="2418306645" sldId="2147483660"/>
              <pc:sldLayoutMk cId="941831192" sldId="2147483665"/>
              <ac:spMk id="11" creationId="{00000000-0000-0000-0000-000000000000}"/>
            </ac:spMkLst>
          </pc:spChg>
          <pc:spChg chg="mod">
            <ac:chgData name="Fake Test User" userId="SID-0" providerId="Test" clId="FakeClientId" dt="2019-02-02T10:48:36.470" v="28" actId="790"/>
            <ac:spMkLst>
              <pc:docMk/>
              <pc:sldMasterMk cId="2418306645" sldId="2147483660"/>
              <pc:sldLayoutMk cId="941831192" sldId="2147483665"/>
              <ac:spMk id="12" creationId="{00000000-0000-0000-0000-000000000000}"/>
            </ac:spMkLst>
          </pc:spChg>
        </pc:sldLayoutChg>
        <pc:sldLayoutChg chg="modSp">
          <pc:chgData name="Fake Test User" userId="SID-0" providerId="Test" clId="FakeClientId" dt="2019-02-02T10:48:39.673" v="29" actId="790"/>
          <pc:sldLayoutMkLst>
            <pc:docMk/>
            <pc:sldMasterMk cId="2418306645" sldId="2147483660"/>
            <pc:sldLayoutMk cId="3382545829" sldId="2147483666"/>
          </pc:sldLayoutMkLst>
          <pc:spChg chg="mod">
            <ac:chgData name="Fake Test User" userId="SID-0" providerId="Test" clId="FakeClientId" dt="2019-02-02T10:48:39.673" v="29" actId="790"/>
            <ac:spMkLst>
              <pc:docMk/>
              <pc:sldMasterMk cId="2418306645" sldId="2147483660"/>
              <pc:sldLayoutMk cId="3382545829" sldId="2147483666"/>
              <ac:spMk id="2" creationId="{00000000-0000-0000-0000-000000000000}"/>
            </ac:spMkLst>
          </pc:spChg>
          <pc:spChg chg="mod">
            <ac:chgData name="Fake Test User" userId="SID-0" providerId="Test" clId="FakeClientId" dt="2019-02-02T10:48:39.673" v="29" actId="790"/>
            <ac:spMkLst>
              <pc:docMk/>
              <pc:sldMasterMk cId="2418306645" sldId="2147483660"/>
              <pc:sldLayoutMk cId="3382545829" sldId="2147483666"/>
              <ac:spMk id="6" creationId="{00000000-0000-0000-0000-000000000000}"/>
            </ac:spMkLst>
          </pc:spChg>
          <pc:spChg chg="mod">
            <ac:chgData name="Fake Test User" userId="SID-0" providerId="Test" clId="FakeClientId" dt="2019-02-02T10:48:39.673" v="29" actId="790"/>
            <ac:spMkLst>
              <pc:docMk/>
              <pc:sldMasterMk cId="2418306645" sldId="2147483660"/>
              <pc:sldLayoutMk cId="3382545829" sldId="2147483666"/>
              <ac:spMk id="7" creationId="{00000000-0000-0000-0000-000000000000}"/>
            </ac:spMkLst>
          </pc:spChg>
          <pc:spChg chg="mod">
            <ac:chgData name="Fake Test User" userId="SID-0" providerId="Test" clId="FakeClientId" dt="2019-02-02T10:48:39.673" v="29" actId="790"/>
            <ac:spMkLst>
              <pc:docMk/>
              <pc:sldMasterMk cId="2418306645" sldId="2147483660"/>
              <pc:sldLayoutMk cId="3382545829" sldId="2147483666"/>
              <ac:spMk id="8" creationId="{00000000-0000-0000-0000-000000000000}"/>
            </ac:spMkLst>
          </pc:spChg>
        </pc:sldLayoutChg>
        <pc:sldLayoutChg chg="modSp">
          <pc:chgData name="Fake Test User" userId="SID-0" providerId="Test" clId="FakeClientId" dt="2019-02-02T10:48:43.563" v="30" actId="790"/>
          <pc:sldLayoutMkLst>
            <pc:docMk/>
            <pc:sldMasterMk cId="2418306645" sldId="2147483660"/>
            <pc:sldLayoutMk cId="797648398" sldId="2147483667"/>
          </pc:sldLayoutMkLst>
          <pc:spChg chg="mod">
            <ac:chgData name="Fake Test User" userId="SID-0" providerId="Test" clId="FakeClientId" dt="2019-02-02T10:48:43.563" v="30" actId="790"/>
            <ac:spMkLst>
              <pc:docMk/>
              <pc:sldMasterMk cId="2418306645" sldId="2147483660"/>
              <pc:sldLayoutMk cId="797648398" sldId="2147483667"/>
              <ac:spMk id="5" creationId="{00000000-0000-0000-0000-000000000000}"/>
            </ac:spMkLst>
          </pc:spChg>
          <pc:spChg chg="mod">
            <ac:chgData name="Fake Test User" userId="SID-0" providerId="Test" clId="FakeClientId" dt="2019-02-02T10:48:43.563" v="30" actId="790"/>
            <ac:spMkLst>
              <pc:docMk/>
              <pc:sldMasterMk cId="2418306645" sldId="2147483660"/>
              <pc:sldLayoutMk cId="797648398" sldId="2147483667"/>
              <ac:spMk id="6" creationId="{00000000-0000-0000-0000-000000000000}"/>
            </ac:spMkLst>
          </pc:spChg>
          <pc:spChg chg="mod">
            <ac:chgData name="Fake Test User" userId="SID-0" providerId="Test" clId="FakeClientId" dt="2019-02-02T10:48:43.563" v="30" actId="790"/>
            <ac:spMkLst>
              <pc:docMk/>
              <pc:sldMasterMk cId="2418306645" sldId="2147483660"/>
              <pc:sldLayoutMk cId="797648398" sldId="2147483667"/>
              <ac:spMk id="7" creationId="{00000000-0000-0000-0000-000000000000}"/>
            </ac:spMkLst>
          </pc:spChg>
        </pc:sldLayoutChg>
        <pc:sldLayoutChg chg="modSp">
          <pc:chgData name="Fake Test User" userId="SID-0" providerId="Test" clId="FakeClientId" dt="2019-02-02T10:48:48.376" v="31" actId="790"/>
          <pc:sldLayoutMkLst>
            <pc:docMk/>
            <pc:sldMasterMk cId="2418306645" sldId="2147483660"/>
            <pc:sldLayoutMk cId="1664369684" sldId="2147483668"/>
          </pc:sldLayoutMkLst>
          <pc:spChg chg="mod">
            <ac:chgData name="Fake Test User" userId="SID-0" providerId="Test" clId="FakeClientId" dt="2019-02-02T10:48:48.376" v="31" actId="790"/>
            <ac:spMkLst>
              <pc:docMk/>
              <pc:sldMasterMk cId="2418306645" sldId="2147483660"/>
              <pc:sldLayoutMk cId="1664369684" sldId="2147483668"/>
              <ac:spMk id="2" creationId="{00000000-0000-0000-0000-000000000000}"/>
            </ac:spMkLst>
          </pc:spChg>
          <pc:spChg chg="mod">
            <ac:chgData name="Fake Test User" userId="SID-0" providerId="Test" clId="FakeClientId" dt="2019-02-02T10:48:48.376" v="31" actId="790"/>
            <ac:spMkLst>
              <pc:docMk/>
              <pc:sldMasterMk cId="2418306645" sldId="2147483660"/>
              <pc:sldLayoutMk cId="1664369684" sldId="2147483668"/>
              <ac:spMk id="3" creationId="{00000000-0000-0000-0000-000000000000}"/>
            </ac:spMkLst>
          </pc:spChg>
          <pc:spChg chg="mod">
            <ac:chgData name="Fake Test User" userId="SID-0" providerId="Test" clId="FakeClientId" dt="2019-02-02T10:48:48.376" v="31" actId="790"/>
            <ac:spMkLst>
              <pc:docMk/>
              <pc:sldMasterMk cId="2418306645" sldId="2147483660"/>
              <pc:sldLayoutMk cId="1664369684" sldId="2147483668"/>
              <ac:spMk id="4" creationId="{00000000-0000-0000-0000-000000000000}"/>
            </ac:spMkLst>
          </pc:spChg>
          <pc:spChg chg="mod">
            <ac:chgData name="Fake Test User" userId="SID-0" providerId="Test" clId="FakeClientId" dt="2019-02-02T10:48:48.376" v="31" actId="790"/>
            <ac:spMkLst>
              <pc:docMk/>
              <pc:sldMasterMk cId="2418306645" sldId="2147483660"/>
              <pc:sldLayoutMk cId="1664369684" sldId="2147483668"/>
              <ac:spMk id="8" creationId="{00000000-0000-0000-0000-000000000000}"/>
            </ac:spMkLst>
          </pc:spChg>
          <pc:spChg chg="mod">
            <ac:chgData name="Fake Test User" userId="SID-0" providerId="Test" clId="FakeClientId" dt="2019-02-02T10:48:48.376" v="31" actId="790"/>
            <ac:spMkLst>
              <pc:docMk/>
              <pc:sldMasterMk cId="2418306645" sldId="2147483660"/>
              <pc:sldLayoutMk cId="1664369684" sldId="2147483668"/>
              <ac:spMk id="9" creationId="{00000000-0000-0000-0000-000000000000}"/>
            </ac:spMkLst>
          </pc:spChg>
          <pc:spChg chg="mod">
            <ac:chgData name="Fake Test User" userId="SID-0" providerId="Test" clId="FakeClientId" dt="2019-02-02T10:48:48.376" v="31" actId="790"/>
            <ac:spMkLst>
              <pc:docMk/>
              <pc:sldMasterMk cId="2418306645" sldId="2147483660"/>
              <pc:sldLayoutMk cId="1664369684" sldId="2147483668"/>
              <ac:spMk id="10" creationId="{00000000-0000-0000-0000-000000000000}"/>
            </ac:spMkLst>
          </pc:spChg>
        </pc:sldLayoutChg>
        <pc:sldLayoutChg chg="modSp">
          <pc:chgData name="Fake Test User" userId="SID-0" providerId="Test" clId="FakeClientId" dt="2019-02-02T10:48:53.985" v="32" actId="790"/>
          <pc:sldLayoutMkLst>
            <pc:docMk/>
            <pc:sldMasterMk cId="2418306645" sldId="2147483660"/>
            <pc:sldLayoutMk cId="3953468857" sldId="2147483669"/>
          </pc:sldLayoutMkLst>
          <pc:spChg chg="mod">
            <ac:chgData name="Fake Test User" userId="SID-0" providerId="Test" clId="FakeClientId" dt="2019-02-02T10:48:53.985" v="32" actId="790"/>
            <ac:spMkLst>
              <pc:docMk/>
              <pc:sldMasterMk cId="2418306645" sldId="2147483660"/>
              <pc:sldLayoutMk cId="3953468857" sldId="2147483669"/>
              <ac:spMk id="2" creationId="{00000000-0000-0000-0000-000000000000}"/>
            </ac:spMkLst>
          </pc:spChg>
          <pc:spChg chg="mod">
            <ac:chgData name="Fake Test User" userId="SID-0" providerId="Test" clId="FakeClientId" dt="2019-02-02T10:48:53.985" v="32" actId="790"/>
            <ac:spMkLst>
              <pc:docMk/>
              <pc:sldMasterMk cId="2418306645" sldId="2147483660"/>
              <pc:sldLayoutMk cId="3953468857" sldId="2147483669"/>
              <ac:spMk id="3" creationId="{00000000-0000-0000-0000-000000000000}"/>
            </ac:spMkLst>
          </pc:spChg>
          <pc:spChg chg="mod">
            <ac:chgData name="Fake Test User" userId="SID-0" providerId="Test" clId="FakeClientId" dt="2019-02-02T10:48:53.985" v="32" actId="790"/>
            <ac:spMkLst>
              <pc:docMk/>
              <pc:sldMasterMk cId="2418306645" sldId="2147483660"/>
              <pc:sldLayoutMk cId="3953468857" sldId="2147483669"/>
              <ac:spMk id="4" creationId="{00000000-0000-0000-0000-000000000000}"/>
            </ac:spMkLst>
          </pc:spChg>
          <pc:spChg chg="mod">
            <ac:chgData name="Fake Test User" userId="SID-0" providerId="Test" clId="FakeClientId" dt="2019-02-02T10:48:53.985" v="32" actId="790"/>
            <ac:spMkLst>
              <pc:docMk/>
              <pc:sldMasterMk cId="2418306645" sldId="2147483660"/>
              <pc:sldLayoutMk cId="3953468857" sldId="2147483669"/>
              <ac:spMk id="8" creationId="{00000000-0000-0000-0000-000000000000}"/>
            </ac:spMkLst>
          </pc:spChg>
          <pc:spChg chg="mod">
            <ac:chgData name="Fake Test User" userId="SID-0" providerId="Test" clId="FakeClientId" dt="2019-02-02T10:48:53.985" v="32" actId="790"/>
            <ac:spMkLst>
              <pc:docMk/>
              <pc:sldMasterMk cId="2418306645" sldId="2147483660"/>
              <pc:sldLayoutMk cId="3953468857" sldId="2147483669"/>
              <ac:spMk id="9" creationId="{00000000-0000-0000-0000-000000000000}"/>
            </ac:spMkLst>
          </pc:spChg>
          <pc:spChg chg="mod">
            <ac:chgData name="Fake Test User" userId="SID-0" providerId="Test" clId="FakeClientId" dt="2019-02-02T10:48:53.985" v="32" actId="790"/>
            <ac:spMkLst>
              <pc:docMk/>
              <pc:sldMasterMk cId="2418306645" sldId="2147483660"/>
              <pc:sldLayoutMk cId="3953468857" sldId="2147483669"/>
              <ac:spMk id="10" creationId="{00000000-0000-0000-0000-000000000000}"/>
            </ac:spMkLst>
          </pc:spChg>
        </pc:sldLayoutChg>
        <pc:sldLayoutChg chg="modSp">
          <pc:chgData name="Fake Test User" userId="SID-0" providerId="Test" clId="FakeClientId" dt="2019-02-02T10:48:57.172" v="33" actId="790"/>
          <pc:sldLayoutMkLst>
            <pc:docMk/>
            <pc:sldMasterMk cId="2418306645" sldId="2147483660"/>
            <pc:sldLayoutMk cId="4006949616" sldId="2147483670"/>
          </pc:sldLayoutMkLst>
          <pc:spChg chg="mod">
            <ac:chgData name="Fake Test User" userId="SID-0" providerId="Test" clId="FakeClientId" dt="2019-02-02T10:48:57.172" v="33" actId="790"/>
            <ac:spMkLst>
              <pc:docMk/>
              <pc:sldMasterMk cId="2418306645" sldId="2147483660"/>
              <pc:sldLayoutMk cId="4006949616" sldId="2147483670"/>
              <ac:spMk id="2" creationId="{00000000-0000-0000-0000-000000000000}"/>
            </ac:spMkLst>
          </pc:spChg>
          <pc:spChg chg="mod">
            <ac:chgData name="Fake Test User" userId="SID-0" providerId="Test" clId="FakeClientId" dt="2019-02-02T10:48:57.172" v="33" actId="790"/>
            <ac:spMkLst>
              <pc:docMk/>
              <pc:sldMasterMk cId="2418306645" sldId="2147483660"/>
              <pc:sldLayoutMk cId="4006949616" sldId="2147483670"/>
              <ac:spMk id="3" creationId="{00000000-0000-0000-0000-000000000000}"/>
            </ac:spMkLst>
          </pc:spChg>
          <pc:spChg chg="mod">
            <ac:chgData name="Fake Test User" userId="SID-0" providerId="Test" clId="FakeClientId" dt="2019-02-02T10:48:57.172" v="33" actId="790"/>
            <ac:spMkLst>
              <pc:docMk/>
              <pc:sldMasterMk cId="2418306645" sldId="2147483660"/>
              <pc:sldLayoutMk cId="4006949616" sldId="2147483670"/>
              <ac:spMk id="7" creationId="{00000000-0000-0000-0000-000000000000}"/>
            </ac:spMkLst>
          </pc:spChg>
          <pc:spChg chg="mod">
            <ac:chgData name="Fake Test User" userId="SID-0" providerId="Test" clId="FakeClientId" dt="2019-02-02T10:48:57.172" v="33" actId="790"/>
            <ac:spMkLst>
              <pc:docMk/>
              <pc:sldMasterMk cId="2418306645" sldId="2147483660"/>
              <pc:sldLayoutMk cId="4006949616" sldId="2147483670"/>
              <ac:spMk id="8" creationId="{00000000-0000-0000-0000-000000000000}"/>
            </ac:spMkLst>
          </pc:spChg>
          <pc:spChg chg="mod">
            <ac:chgData name="Fake Test User" userId="SID-0" providerId="Test" clId="FakeClientId" dt="2019-02-02T10:48:57.172" v="33" actId="790"/>
            <ac:spMkLst>
              <pc:docMk/>
              <pc:sldMasterMk cId="2418306645" sldId="2147483660"/>
              <pc:sldLayoutMk cId="4006949616" sldId="2147483670"/>
              <ac:spMk id="9" creationId="{00000000-0000-0000-0000-000000000000}"/>
            </ac:spMkLst>
          </pc:spChg>
        </pc:sldLayoutChg>
        <pc:sldLayoutChg chg="modSp">
          <pc:chgData name="Fake Test User" userId="SID-0" providerId="Test" clId="FakeClientId" dt="2019-02-02T10:49:00.907" v="34" actId="790"/>
          <pc:sldLayoutMkLst>
            <pc:docMk/>
            <pc:sldMasterMk cId="2418306645" sldId="2147483660"/>
            <pc:sldLayoutMk cId="1676023556" sldId="2147483671"/>
          </pc:sldLayoutMkLst>
          <pc:spChg chg="mod">
            <ac:chgData name="Fake Test User" userId="SID-0" providerId="Test" clId="FakeClientId" dt="2019-02-02T10:49:00.907" v="34" actId="790"/>
            <ac:spMkLst>
              <pc:docMk/>
              <pc:sldMasterMk cId="2418306645" sldId="2147483660"/>
              <pc:sldLayoutMk cId="1676023556" sldId="2147483671"/>
              <ac:spMk id="2" creationId="{00000000-0000-0000-0000-000000000000}"/>
            </ac:spMkLst>
          </pc:spChg>
          <pc:spChg chg="mod">
            <ac:chgData name="Fake Test User" userId="SID-0" providerId="Test" clId="FakeClientId" dt="2019-02-02T10:49:00.907" v="34" actId="790"/>
            <ac:spMkLst>
              <pc:docMk/>
              <pc:sldMasterMk cId="2418306645" sldId="2147483660"/>
              <pc:sldLayoutMk cId="1676023556" sldId="2147483671"/>
              <ac:spMk id="3" creationId="{00000000-0000-0000-0000-000000000000}"/>
            </ac:spMkLst>
          </pc:spChg>
          <pc:spChg chg="mod">
            <ac:chgData name="Fake Test User" userId="SID-0" providerId="Test" clId="FakeClientId" dt="2019-02-02T10:49:00.907" v="34" actId="790"/>
            <ac:spMkLst>
              <pc:docMk/>
              <pc:sldMasterMk cId="2418306645" sldId="2147483660"/>
              <pc:sldLayoutMk cId="1676023556" sldId="2147483671"/>
              <ac:spMk id="7" creationId="{00000000-0000-0000-0000-000000000000}"/>
            </ac:spMkLst>
          </pc:spChg>
          <pc:spChg chg="mod">
            <ac:chgData name="Fake Test User" userId="SID-0" providerId="Test" clId="FakeClientId" dt="2019-02-02T10:49:00.907" v="34" actId="790"/>
            <ac:spMkLst>
              <pc:docMk/>
              <pc:sldMasterMk cId="2418306645" sldId="2147483660"/>
              <pc:sldLayoutMk cId="1676023556" sldId="2147483671"/>
              <ac:spMk id="8" creationId="{00000000-0000-0000-0000-000000000000}"/>
            </ac:spMkLst>
          </pc:spChg>
          <pc:spChg chg="mod">
            <ac:chgData name="Fake Test User" userId="SID-0" providerId="Test" clId="FakeClientId" dt="2019-02-02T10:49:00.907" v="34" actId="790"/>
            <ac:spMkLst>
              <pc:docMk/>
              <pc:sldMasterMk cId="2418306645" sldId="2147483660"/>
              <pc:sldLayoutMk cId="1676023556" sldId="2147483671"/>
              <ac:spMk id="9" creationId="{00000000-0000-0000-0000-000000000000}"/>
            </ac:spMkLst>
          </pc:spChg>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預留位置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zh-TW" altLang="en-US">
              <a:latin typeface="Microsoft JhengHei UI" panose="020B0604030504040204" pitchFamily="34" charset="-120"/>
              <a:ea typeface="Microsoft JhengHei UI" panose="020B0604030504040204" pitchFamily="34" charset="-120"/>
            </a:endParaRPr>
          </a:p>
        </p:txBody>
      </p:sp>
      <p:sp>
        <p:nvSpPr>
          <p:cNvPr id="3" name="日期預留位置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55BF8AA9-BE99-486B-AA46-9631EA0B11BF}" type="datetime1">
              <a:rPr lang="zh-TW" altLang="en-US" smtClean="0">
                <a:latin typeface="Microsoft JhengHei UI" panose="020B0604030504040204" pitchFamily="34" charset="-120"/>
                <a:ea typeface="Microsoft JhengHei UI" panose="020B0604030504040204" pitchFamily="34" charset="-120"/>
              </a:rPr>
              <a:t>2021/1/14</a:t>
            </a:fld>
            <a:endParaRPr lang="zh-TW" altLang="en-US">
              <a:latin typeface="Microsoft JhengHei UI" panose="020B0604030504040204" pitchFamily="34" charset="-120"/>
              <a:ea typeface="Microsoft JhengHei UI" panose="020B0604030504040204" pitchFamily="34" charset="-120"/>
            </a:endParaRPr>
          </a:p>
        </p:txBody>
      </p:sp>
      <p:sp>
        <p:nvSpPr>
          <p:cNvPr id="4" name="頁尾預留位置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zh-TW" altLang="en-US">
              <a:latin typeface="Microsoft JhengHei UI" panose="020B0604030504040204" pitchFamily="34" charset="-120"/>
              <a:ea typeface="Microsoft JhengHei UI" panose="020B0604030504040204" pitchFamily="34" charset="-120"/>
            </a:endParaRPr>
          </a:p>
        </p:txBody>
      </p:sp>
      <p:sp>
        <p:nvSpPr>
          <p:cNvPr id="5" name="投影片編號預留位置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BF910782-FDC2-4F7C-A018-7A502E5089C7}" type="slidenum">
              <a:rPr lang="en-US" altLang="zh-TW" smtClean="0">
                <a:latin typeface="Microsoft JhengHei UI" panose="020B0604030504040204" pitchFamily="34" charset="-120"/>
                <a:ea typeface="Microsoft JhengHei UI" panose="020B0604030504040204" pitchFamily="34" charset="-120"/>
              </a:rPr>
              <a:t>‹#›</a:t>
            </a:fld>
            <a:endParaRPr lang="zh-TW" altLang="en-US">
              <a:latin typeface="Microsoft JhengHei UI" panose="020B0604030504040204" pitchFamily="34" charset="-120"/>
              <a:ea typeface="Microsoft JhengHei UI" panose="020B0604030504040204" pitchFamily="34" charset="-120"/>
            </a:endParaRPr>
          </a:p>
        </p:txBody>
      </p:sp>
    </p:spTree>
    <p:extLst>
      <p:ext uri="{BB962C8B-B14F-4D97-AF65-F5344CB8AC3E}">
        <p14:creationId xmlns:p14="http://schemas.microsoft.com/office/powerpoint/2010/main" val="19448377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預留位置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Microsoft JhengHei UI" panose="020B0604030504040204" pitchFamily="34" charset="-120"/>
                <a:ea typeface="Microsoft JhengHei UI" panose="020B0604030504040204" pitchFamily="34" charset="-120"/>
              </a:defRPr>
            </a:lvl1pPr>
          </a:lstStyle>
          <a:p>
            <a:endParaRPr lang="zh-TW" altLang="en-US"/>
          </a:p>
        </p:txBody>
      </p:sp>
      <p:sp>
        <p:nvSpPr>
          <p:cNvPr id="3" name="日期預留位置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Microsoft JhengHei UI" panose="020B0604030504040204" pitchFamily="34" charset="-120"/>
                <a:ea typeface="Microsoft JhengHei UI" panose="020B0604030504040204" pitchFamily="34" charset="-120"/>
              </a:defRPr>
            </a:lvl1pPr>
          </a:lstStyle>
          <a:p>
            <a:fld id="{E8E507C4-1DB8-445C-B80B-6E47E6081349}" type="datetime1">
              <a:rPr lang="zh-TW" altLang="en-US" smtClean="0"/>
              <a:t>2021/1/14</a:t>
            </a:fld>
            <a:endParaRPr lang="zh-TW" altLang="en-US"/>
          </a:p>
        </p:txBody>
      </p:sp>
      <p:sp>
        <p:nvSpPr>
          <p:cNvPr id="4" name="投影片影像預留位置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zh-TW" altLang="en-US" noProof="0"/>
          </a:p>
        </p:txBody>
      </p:sp>
      <p:sp>
        <p:nvSpPr>
          <p:cNvPr id="5" name="備忘稿預留位置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zh-TW" altLang="en-US" noProof="0"/>
              <a:t>按一下以編輯母片文字樣式</a:t>
            </a:r>
          </a:p>
          <a:p>
            <a:pPr lvl="1" rtl="0"/>
            <a:r>
              <a:rPr lang="zh-TW" altLang="en-US" noProof="0"/>
              <a:t>第二層</a:t>
            </a:r>
          </a:p>
          <a:p>
            <a:pPr lvl="2" rtl="0"/>
            <a:r>
              <a:rPr lang="zh-TW" altLang="en-US" noProof="0"/>
              <a:t>第三層</a:t>
            </a:r>
          </a:p>
          <a:p>
            <a:pPr lvl="3" rtl="0"/>
            <a:r>
              <a:rPr lang="zh-TW" altLang="en-US" noProof="0"/>
              <a:t>第四層</a:t>
            </a:r>
          </a:p>
          <a:p>
            <a:pPr lvl="4" rtl="0"/>
            <a:r>
              <a:rPr lang="zh-TW" altLang="en-US" noProof="0"/>
              <a:t>第五層</a:t>
            </a:r>
          </a:p>
        </p:txBody>
      </p:sp>
      <p:sp>
        <p:nvSpPr>
          <p:cNvPr id="6" name="頁尾預留位置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Microsoft JhengHei UI" panose="020B0604030504040204" pitchFamily="34" charset="-120"/>
                <a:ea typeface="Microsoft JhengHei UI" panose="020B0604030504040204" pitchFamily="34" charset="-120"/>
              </a:defRPr>
            </a:lvl1pPr>
          </a:lstStyle>
          <a:p>
            <a:endParaRPr lang="zh-TW" altLang="en-US"/>
          </a:p>
        </p:txBody>
      </p:sp>
      <p:sp>
        <p:nvSpPr>
          <p:cNvPr id="7" name="投影片編號預留位置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Microsoft JhengHei UI" panose="020B0604030504040204" pitchFamily="34" charset="-120"/>
                <a:ea typeface="Microsoft JhengHei UI" panose="020B0604030504040204" pitchFamily="34" charset="-120"/>
              </a:defRPr>
            </a:lvl1pPr>
          </a:lstStyle>
          <a:p>
            <a:fld id="{9C936D52-512B-47DE-BC94-6C88A56CE986}" type="slidenum">
              <a:rPr lang="en-US" altLang="zh-TW" smtClean="0"/>
              <a:pPr/>
              <a:t>‹#›</a:t>
            </a:fld>
            <a:endParaRPr lang="zh-TW" altLang="en-US"/>
          </a:p>
        </p:txBody>
      </p:sp>
    </p:spTree>
    <p:extLst>
      <p:ext uri="{BB962C8B-B14F-4D97-AF65-F5344CB8AC3E}">
        <p14:creationId xmlns:p14="http://schemas.microsoft.com/office/powerpoint/2010/main" val="1340996986"/>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icrosoft JhengHei UI" panose="020B0604030504040204" pitchFamily="34" charset="-120"/>
        <a:ea typeface="Microsoft JhengHei UI" panose="020B0604030504040204" pitchFamily="34" charset="-120"/>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預留位置 1"/>
          <p:cNvSpPr>
            <a:spLocks noGrp="1" noRot="1" noChangeAspect="1"/>
          </p:cNvSpPr>
          <p:nvPr>
            <p:ph type="sldImg"/>
          </p:nvPr>
        </p:nvSpPr>
        <p:spPr/>
      </p:sp>
      <p:sp>
        <p:nvSpPr>
          <p:cNvPr id="3" name="備忘稿預留位置 2"/>
          <p:cNvSpPr>
            <a:spLocks noGrp="1"/>
          </p:cNvSpPr>
          <p:nvPr>
            <p:ph type="body" idx="1"/>
          </p:nvPr>
        </p:nvSpPr>
        <p:spPr/>
        <p:txBody>
          <a:bodyPr rtlCol="0"/>
          <a:lstStyle/>
          <a:p>
            <a:pPr rtl="0"/>
            <a:endParaRPr lang="zh-TW" altLang="en-US">
              <a:latin typeface="Microsoft JhengHei UI" panose="020B0604030504040204" pitchFamily="34" charset="-120"/>
              <a:ea typeface="Microsoft JhengHei UI" panose="020B0604030504040204" pitchFamily="34" charset="-120"/>
            </a:endParaRPr>
          </a:p>
        </p:txBody>
      </p:sp>
      <p:sp>
        <p:nvSpPr>
          <p:cNvPr id="4" name="投影片編號預留位置 3"/>
          <p:cNvSpPr>
            <a:spLocks noGrp="1"/>
          </p:cNvSpPr>
          <p:nvPr>
            <p:ph type="sldNum" sz="quarter" idx="10"/>
          </p:nvPr>
        </p:nvSpPr>
        <p:spPr/>
        <p:txBody>
          <a:bodyPr rtlCol="0"/>
          <a:lstStyle/>
          <a:p>
            <a:pPr rtl="0"/>
            <a:fld id="{9C936D52-512B-47DE-BC94-6C88A56CE986}" type="slidenum">
              <a:rPr lang="en-US" altLang="zh-TW" smtClean="0">
                <a:latin typeface="Microsoft JhengHei UI" panose="020B0604030504040204" pitchFamily="34" charset="-120"/>
                <a:ea typeface="Microsoft JhengHei UI" panose="020B0604030504040204" pitchFamily="34" charset="-120"/>
              </a:rPr>
              <a:t>1</a:t>
            </a:fld>
            <a:endParaRPr lang="zh-TW" altLang="en-US">
              <a:latin typeface="Microsoft JhengHei UI" panose="020B0604030504040204" pitchFamily="34" charset="-120"/>
              <a:ea typeface="Microsoft JhengHei UI" panose="020B0604030504040204" pitchFamily="34" charset="-120"/>
            </a:endParaRPr>
          </a:p>
        </p:txBody>
      </p:sp>
    </p:spTree>
    <p:extLst>
      <p:ext uri="{BB962C8B-B14F-4D97-AF65-F5344CB8AC3E}">
        <p14:creationId xmlns:p14="http://schemas.microsoft.com/office/powerpoint/2010/main" val="40218721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latin typeface="Microsoft JhengHei UI" panose="020B0604030504040204" pitchFamily="34" charset="-120"/>
              <a:ea typeface="Microsoft JhengHei UI" panose="020B0604030504040204" pitchFamily="34" charset="-120"/>
            </a:endParaRPr>
          </a:p>
        </p:txBody>
      </p:sp>
      <p:sp>
        <p:nvSpPr>
          <p:cNvPr id="4" name="投影片編號版面配置區 3"/>
          <p:cNvSpPr>
            <a:spLocks noGrp="1"/>
          </p:cNvSpPr>
          <p:nvPr>
            <p:ph type="sldNum" sz="quarter" idx="5"/>
          </p:nvPr>
        </p:nvSpPr>
        <p:spPr/>
        <p:txBody>
          <a:bodyPr/>
          <a:lstStyle/>
          <a:p>
            <a:pPr rtl="0"/>
            <a:fld id="{9C936D52-512B-47DE-BC94-6C88A56CE986}" type="slidenum">
              <a:rPr lang="en-US" altLang="zh-TW" smtClean="0">
                <a:latin typeface="Microsoft JhengHei UI" panose="020B0604030504040204" pitchFamily="34" charset="-120"/>
                <a:ea typeface="Microsoft JhengHei UI" panose="020B0604030504040204" pitchFamily="34" charset="-120"/>
              </a:rPr>
              <a:t>14</a:t>
            </a:fld>
            <a:endParaRPr lang="zh-TW" altLang="en-US">
              <a:latin typeface="Microsoft JhengHei UI" panose="020B0604030504040204" pitchFamily="34" charset="-120"/>
              <a:ea typeface="Microsoft JhengHei UI" panose="020B0604030504040204" pitchFamily="34" charset="-120"/>
            </a:endParaRPr>
          </a:p>
        </p:txBody>
      </p:sp>
    </p:spTree>
    <p:extLst>
      <p:ext uri="{BB962C8B-B14F-4D97-AF65-F5344CB8AC3E}">
        <p14:creationId xmlns:p14="http://schemas.microsoft.com/office/powerpoint/2010/main" val="3603303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latin typeface="Microsoft JhengHei UI" panose="020B0604030504040204" pitchFamily="34" charset="-120"/>
              <a:ea typeface="Microsoft JhengHei UI" panose="020B0604030504040204" pitchFamily="34" charset="-120"/>
            </a:endParaRPr>
          </a:p>
        </p:txBody>
      </p:sp>
      <p:sp>
        <p:nvSpPr>
          <p:cNvPr id="4" name="投影片編號版面配置區 3"/>
          <p:cNvSpPr>
            <a:spLocks noGrp="1"/>
          </p:cNvSpPr>
          <p:nvPr>
            <p:ph type="sldNum" sz="quarter" idx="5"/>
          </p:nvPr>
        </p:nvSpPr>
        <p:spPr/>
        <p:txBody>
          <a:bodyPr/>
          <a:lstStyle/>
          <a:p>
            <a:pPr rtl="0"/>
            <a:fld id="{9C936D52-512B-47DE-BC94-6C88A56CE986}" type="slidenum">
              <a:rPr lang="en-US" altLang="zh-TW" smtClean="0">
                <a:latin typeface="Microsoft JhengHei UI" panose="020B0604030504040204" pitchFamily="34" charset="-120"/>
                <a:ea typeface="Microsoft JhengHei UI" panose="020B0604030504040204" pitchFamily="34" charset="-120"/>
              </a:rPr>
              <a:t>15</a:t>
            </a:fld>
            <a:endParaRPr lang="zh-TW" altLang="en-US">
              <a:latin typeface="Microsoft JhengHei UI" panose="020B0604030504040204" pitchFamily="34" charset="-120"/>
              <a:ea typeface="Microsoft JhengHei UI" panose="020B0604030504040204" pitchFamily="34" charset="-120"/>
            </a:endParaRPr>
          </a:p>
        </p:txBody>
      </p:sp>
    </p:spTree>
    <p:extLst>
      <p:ext uri="{BB962C8B-B14F-4D97-AF65-F5344CB8AC3E}">
        <p14:creationId xmlns:p14="http://schemas.microsoft.com/office/powerpoint/2010/main" val="20361363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latin typeface="Microsoft JhengHei UI" panose="020B0604030504040204" pitchFamily="34" charset="-120"/>
              <a:ea typeface="Microsoft JhengHei UI" panose="020B0604030504040204" pitchFamily="34" charset="-120"/>
            </a:endParaRPr>
          </a:p>
        </p:txBody>
      </p:sp>
      <p:sp>
        <p:nvSpPr>
          <p:cNvPr id="4" name="投影片編號版面配置區 3"/>
          <p:cNvSpPr>
            <a:spLocks noGrp="1"/>
          </p:cNvSpPr>
          <p:nvPr>
            <p:ph type="sldNum" sz="quarter" idx="5"/>
          </p:nvPr>
        </p:nvSpPr>
        <p:spPr/>
        <p:txBody>
          <a:bodyPr/>
          <a:lstStyle/>
          <a:p>
            <a:pPr rtl="0"/>
            <a:fld id="{9C936D52-512B-47DE-BC94-6C88A56CE986}" type="slidenum">
              <a:rPr lang="en-US" altLang="zh-TW" smtClean="0">
                <a:latin typeface="Microsoft JhengHei UI" panose="020B0604030504040204" pitchFamily="34" charset="-120"/>
                <a:ea typeface="Microsoft JhengHei UI" panose="020B0604030504040204" pitchFamily="34" charset="-120"/>
              </a:rPr>
              <a:t>16</a:t>
            </a:fld>
            <a:endParaRPr lang="zh-TW" altLang="en-US">
              <a:latin typeface="Microsoft JhengHei UI" panose="020B0604030504040204" pitchFamily="34" charset="-120"/>
              <a:ea typeface="Microsoft JhengHei UI" panose="020B0604030504040204" pitchFamily="34" charset="-120"/>
            </a:endParaRPr>
          </a:p>
        </p:txBody>
      </p:sp>
    </p:spTree>
    <p:extLst>
      <p:ext uri="{BB962C8B-B14F-4D97-AF65-F5344CB8AC3E}">
        <p14:creationId xmlns:p14="http://schemas.microsoft.com/office/powerpoint/2010/main" val="12645735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latin typeface="Microsoft JhengHei UI" panose="020B0604030504040204" pitchFamily="34" charset="-120"/>
              <a:ea typeface="Microsoft JhengHei UI" panose="020B0604030504040204" pitchFamily="34" charset="-120"/>
            </a:endParaRPr>
          </a:p>
        </p:txBody>
      </p:sp>
      <p:sp>
        <p:nvSpPr>
          <p:cNvPr id="4" name="投影片編號版面配置區 3"/>
          <p:cNvSpPr>
            <a:spLocks noGrp="1"/>
          </p:cNvSpPr>
          <p:nvPr>
            <p:ph type="sldNum" sz="quarter" idx="5"/>
          </p:nvPr>
        </p:nvSpPr>
        <p:spPr/>
        <p:txBody>
          <a:bodyPr/>
          <a:lstStyle/>
          <a:p>
            <a:pPr rtl="0"/>
            <a:fld id="{9C936D52-512B-47DE-BC94-6C88A56CE986}" type="slidenum">
              <a:rPr lang="en-US" altLang="zh-TW" smtClean="0">
                <a:latin typeface="Microsoft JhengHei UI" panose="020B0604030504040204" pitchFamily="34" charset="-120"/>
                <a:ea typeface="Microsoft JhengHei UI" panose="020B0604030504040204" pitchFamily="34" charset="-120"/>
              </a:rPr>
              <a:t>17</a:t>
            </a:fld>
            <a:endParaRPr lang="zh-TW" altLang="en-US">
              <a:latin typeface="Microsoft JhengHei UI" panose="020B0604030504040204" pitchFamily="34" charset="-120"/>
              <a:ea typeface="Microsoft JhengHei UI" panose="020B0604030504040204" pitchFamily="34" charset="-120"/>
            </a:endParaRPr>
          </a:p>
        </p:txBody>
      </p:sp>
    </p:spTree>
    <p:extLst>
      <p:ext uri="{BB962C8B-B14F-4D97-AF65-F5344CB8AC3E}">
        <p14:creationId xmlns:p14="http://schemas.microsoft.com/office/powerpoint/2010/main" val="36768073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latin typeface="Microsoft JhengHei UI" panose="020B0604030504040204" pitchFamily="34" charset="-120"/>
              <a:ea typeface="Microsoft JhengHei UI" panose="020B0604030504040204" pitchFamily="34" charset="-120"/>
            </a:endParaRPr>
          </a:p>
        </p:txBody>
      </p:sp>
      <p:sp>
        <p:nvSpPr>
          <p:cNvPr id="4" name="投影片編號版面配置區 3"/>
          <p:cNvSpPr>
            <a:spLocks noGrp="1"/>
          </p:cNvSpPr>
          <p:nvPr>
            <p:ph type="sldNum" sz="quarter" idx="5"/>
          </p:nvPr>
        </p:nvSpPr>
        <p:spPr/>
        <p:txBody>
          <a:bodyPr/>
          <a:lstStyle/>
          <a:p>
            <a:pPr rtl="0"/>
            <a:fld id="{9C936D52-512B-47DE-BC94-6C88A56CE986}" type="slidenum">
              <a:rPr lang="en-US" altLang="zh-TW" smtClean="0">
                <a:latin typeface="Microsoft JhengHei UI" panose="020B0604030504040204" pitchFamily="34" charset="-120"/>
                <a:ea typeface="Microsoft JhengHei UI" panose="020B0604030504040204" pitchFamily="34" charset="-120"/>
              </a:rPr>
              <a:t>18</a:t>
            </a:fld>
            <a:endParaRPr lang="zh-TW" altLang="en-US">
              <a:latin typeface="Microsoft JhengHei UI" panose="020B0604030504040204" pitchFamily="34" charset="-120"/>
              <a:ea typeface="Microsoft JhengHei UI" panose="020B0604030504040204" pitchFamily="34" charset="-120"/>
            </a:endParaRPr>
          </a:p>
        </p:txBody>
      </p:sp>
    </p:spTree>
    <p:extLst>
      <p:ext uri="{BB962C8B-B14F-4D97-AF65-F5344CB8AC3E}">
        <p14:creationId xmlns:p14="http://schemas.microsoft.com/office/powerpoint/2010/main" val="37223518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latin typeface="Microsoft JhengHei UI" panose="020B0604030504040204" pitchFamily="34" charset="-120"/>
              <a:ea typeface="Microsoft JhengHei UI" panose="020B0604030504040204" pitchFamily="34" charset="-120"/>
            </a:endParaRPr>
          </a:p>
        </p:txBody>
      </p:sp>
      <p:sp>
        <p:nvSpPr>
          <p:cNvPr id="4" name="投影片編號版面配置區 3"/>
          <p:cNvSpPr>
            <a:spLocks noGrp="1"/>
          </p:cNvSpPr>
          <p:nvPr>
            <p:ph type="sldNum" sz="quarter" idx="5"/>
          </p:nvPr>
        </p:nvSpPr>
        <p:spPr/>
        <p:txBody>
          <a:bodyPr/>
          <a:lstStyle/>
          <a:p>
            <a:pPr rtl="0"/>
            <a:fld id="{9C936D52-512B-47DE-BC94-6C88A56CE986}" type="slidenum">
              <a:rPr lang="en-US" altLang="zh-TW" smtClean="0">
                <a:latin typeface="Microsoft JhengHei UI" panose="020B0604030504040204" pitchFamily="34" charset="-120"/>
                <a:ea typeface="Microsoft JhengHei UI" panose="020B0604030504040204" pitchFamily="34" charset="-120"/>
              </a:rPr>
              <a:t>19</a:t>
            </a:fld>
            <a:endParaRPr lang="zh-TW" altLang="en-US">
              <a:latin typeface="Microsoft JhengHei UI" panose="020B0604030504040204" pitchFamily="34" charset="-120"/>
              <a:ea typeface="Microsoft JhengHei UI" panose="020B0604030504040204" pitchFamily="34" charset="-120"/>
            </a:endParaRPr>
          </a:p>
        </p:txBody>
      </p:sp>
    </p:spTree>
    <p:extLst>
      <p:ext uri="{BB962C8B-B14F-4D97-AF65-F5344CB8AC3E}">
        <p14:creationId xmlns:p14="http://schemas.microsoft.com/office/powerpoint/2010/main" val="12969280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latin typeface="Microsoft JhengHei UI" panose="020B0604030504040204" pitchFamily="34" charset="-120"/>
              <a:ea typeface="Microsoft JhengHei UI" panose="020B0604030504040204" pitchFamily="34" charset="-120"/>
            </a:endParaRPr>
          </a:p>
        </p:txBody>
      </p:sp>
      <p:sp>
        <p:nvSpPr>
          <p:cNvPr id="4" name="投影片編號版面配置區 3"/>
          <p:cNvSpPr>
            <a:spLocks noGrp="1"/>
          </p:cNvSpPr>
          <p:nvPr>
            <p:ph type="sldNum" sz="quarter" idx="5"/>
          </p:nvPr>
        </p:nvSpPr>
        <p:spPr/>
        <p:txBody>
          <a:bodyPr/>
          <a:lstStyle/>
          <a:p>
            <a:pPr rtl="0"/>
            <a:fld id="{9C936D52-512B-47DE-BC94-6C88A56CE986}" type="slidenum">
              <a:rPr lang="en-US" altLang="zh-TW" smtClean="0">
                <a:latin typeface="Microsoft JhengHei UI" panose="020B0604030504040204" pitchFamily="34" charset="-120"/>
                <a:ea typeface="Microsoft JhengHei UI" panose="020B0604030504040204" pitchFamily="34" charset="-120"/>
              </a:rPr>
              <a:t>20</a:t>
            </a:fld>
            <a:endParaRPr lang="zh-TW" altLang="en-US">
              <a:latin typeface="Microsoft JhengHei UI" panose="020B0604030504040204" pitchFamily="34" charset="-120"/>
              <a:ea typeface="Microsoft JhengHei UI" panose="020B0604030504040204" pitchFamily="34" charset="-120"/>
            </a:endParaRPr>
          </a:p>
        </p:txBody>
      </p:sp>
    </p:spTree>
    <p:extLst>
      <p:ext uri="{BB962C8B-B14F-4D97-AF65-F5344CB8AC3E}">
        <p14:creationId xmlns:p14="http://schemas.microsoft.com/office/powerpoint/2010/main" val="18170955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latin typeface="Microsoft JhengHei UI" panose="020B0604030504040204" pitchFamily="34" charset="-120"/>
              <a:ea typeface="Microsoft JhengHei UI" panose="020B0604030504040204" pitchFamily="34" charset="-120"/>
            </a:endParaRPr>
          </a:p>
        </p:txBody>
      </p:sp>
      <p:sp>
        <p:nvSpPr>
          <p:cNvPr id="4" name="投影片編號版面配置區 3"/>
          <p:cNvSpPr>
            <a:spLocks noGrp="1"/>
          </p:cNvSpPr>
          <p:nvPr>
            <p:ph type="sldNum" sz="quarter" idx="5"/>
          </p:nvPr>
        </p:nvSpPr>
        <p:spPr/>
        <p:txBody>
          <a:bodyPr/>
          <a:lstStyle/>
          <a:p>
            <a:pPr rtl="0"/>
            <a:fld id="{9C936D52-512B-47DE-BC94-6C88A56CE986}" type="slidenum">
              <a:rPr lang="en-US" altLang="zh-TW" smtClean="0">
                <a:latin typeface="Microsoft JhengHei UI" panose="020B0604030504040204" pitchFamily="34" charset="-120"/>
                <a:ea typeface="Microsoft JhengHei UI" panose="020B0604030504040204" pitchFamily="34" charset="-120"/>
              </a:rPr>
              <a:t>2</a:t>
            </a:fld>
            <a:endParaRPr lang="zh-TW" altLang="en-US">
              <a:latin typeface="Microsoft JhengHei UI" panose="020B0604030504040204" pitchFamily="34" charset="-120"/>
              <a:ea typeface="Microsoft JhengHei UI" panose="020B0604030504040204" pitchFamily="34" charset="-120"/>
            </a:endParaRPr>
          </a:p>
        </p:txBody>
      </p:sp>
    </p:spTree>
    <p:extLst>
      <p:ext uri="{BB962C8B-B14F-4D97-AF65-F5344CB8AC3E}">
        <p14:creationId xmlns:p14="http://schemas.microsoft.com/office/powerpoint/2010/main" val="20979706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latin typeface="Microsoft JhengHei UI" panose="020B0604030504040204" pitchFamily="34" charset="-120"/>
              <a:ea typeface="Microsoft JhengHei UI" panose="020B0604030504040204" pitchFamily="34" charset="-120"/>
            </a:endParaRPr>
          </a:p>
        </p:txBody>
      </p:sp>
      <p:sp>
        <p:nvSpPr>
          <p:cNvPr id="4" name="投影片編號版面配置區 3"/>
          <p:cNvSpPr>
            <a:spLocks noGrp="1"/>
          </p:cNvSpPr>
          <p:nvPr>
            <p:ph type="sldNum" sz="quarter" idx="5"/>
          </p:nvPr>
        </p:nvSpPr>
        <p:spPr/>
        <p:txBody>
          <a:bodyPr/>
          <a:lstStyle/>
          <a:p>
            <a:pPr rtl="0"/>
            <a:fld id="{9C936D52-512B-47DE-BC94-6C88A56CE986}" type="slidenum">
              <a:rPr lang="en-US" altLang="zh-TW" smtClean="0">
                <a:latin typeface="Microsoft JhengHei UI" panose="020B0604030504040204" pitchFamily="34" charset="-120"/>
                <a:ea typeface="Microsoft JhengHei UI" panose="020B0604030504040204" pitchFamily="34" charset="-120"/>
              </a:rPr>
              <a:t>3</a:t>
            </a:fld>
            <a:endParaRPr lang="zh-TW" altLang="en-US">
              <a:latin typeface="Microsoft JhengHei UI" panose="020B0604030504040204" pitchFamily="34" charset="-120"/>
              <a:ea typeface="Microsoft JhengHei UI" panose="020B0604030504040204" pitchFamily="34" charset="-120"/>
            </a:endParaRPr>
          </a:p>
        </p:txBody>
      </p:sp>
    </p:spTree>
    <p:extLst>
      <p:ext uri="{BB962C8B-B14F-4D97-AF65-F5344CB8AC3E}">
        <p14:creationId xmlns:p14="http://schemas.microsoft.com/office/powerpoint/2010/main" val="22430752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smtClean="0"/>
              <a:t>這些資料來自於</a:t>
            </a:r>
            <a:r>
              <a:rPr lang="en-US" altLang="zh-TW" dirty="0" smtClean="0"/>
              <a:t>107,108</a:t>
            </a:r>
            <a:r>
              <a:rPr lang="zh-TW" altLang="en-US" dirty="0" smtClean="0"/>
              <a:t>台北市政府統計，在所有類別中</a:t>
            </a:r>
            <a:r>
              <a:rPr lang="en-US" altLang="zh-TW" dirty="0" smtClean="0"/>
              <a:t>,&lt;</a:t>
            </a:r>
            <a:r>
              <a:rPr lang="zh-TW" altLang="en-US" dirty="0" smtClean="0"/>
              <a:t>行人</a:t>
            </a:r>
            <a:r>
              <a:rPr lang="en-US" altLang="zh-TW" dirty="0" smtClean="0"/>
              <a:t>&gt;</a:t>
            </a:r>
            <a:r>
              <a:rPr lang="zh-TW" altLang="en-US" dirty="0" smtClean="0"/>
              <a:t>為交通事故死傷數中排名第二</a:t>
            </a:r>
            <a:r>
              <a:rPr lang="en-US" altLang="zh-TW" dirty="0" smtClean="0"/>
              <a:t>,</a:t>
            </a:r>
            <a:r>
              <a:rPr lang="zh-TW" altLang="en-US" dirty="0" smtClean="0"/>
              <a:t>僅次於</a:t>
            </a:r>
            <a:r>
              <a:rPr lang="en-US" altLang="zh-TW" dirty="0" smtClean="0"/>
              <a:t>&lt;</a:t>
            </a:r>
            <a:r>
              <a:rPr lang="zh-TW" altLang="en-US" dirty="0" smtClean="0"/>
              <a:t>機車</a:t>
            </a:r>
            <a:r>
              <a:rPr lang="en-US" altLang="zh-TW" dirty="0" smtClean="0"/>
              <a:t>&gt;</a:t>
            </a:r>
            <a:r>
              <a:rPr lang="zh-TW" altLang="en-US" dirty="0" smtClean="0"/>
              <a:t>。其中又以高年齡層為主。</a:t>
            </a:r>
            <a:endParaRPr lang="en-US" altLang="zh-TW" dirty="0" smtClean="0"/>
          </a:p>
          <a:p>
            <a:endParaRPr lang="zh-TW" altLang="en-US" dirty="0"/>
          </a:p>
        </p:txBody>
      </p:sp>
      <p:sp>
        <p:nvSpPr>
          <p:cNvPr id="4" name="投影片編號版面配置區 3"/>
          <p:cNvSpPr>
            <a:spLocks noGrp="1"/>
          </p:cNvSpPr>
          <p:nvPr>
            <p:ph type="sldNum" sz="quarter" idx="10"/>
          </p:nvPr>
        </p:nvSpPr>
        <p:spPr/>
        <p:txBody>
          <a:bodyPr/>
          <a:lstStyle/>
          <a:p>
            <a:fld id="{9C936D52-512B-47DE-BC94-6C88A56CE986}" type="slidenum">
              <a:rPr lang="en-US" altLang="zh-TW" smtClean="0"/>
              <a:pPr/>
              <a:t>4</a:t>
            </a:fld>
            <a:endParaRPr lang="zh-TW" altLang="en-US"/>
          </a:p>
        </p:txBody>
      </p:sp>
    </p:spTree>
    <p:extLst>
      <p:ext uri="{BB962C8B-B14F-4D97-AF65-F5344CB8AC3E}">
        <p14:creationId xmlns:p14="http://schemas.microsoft.com/office/powerpoint/2010/main" val="10165979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smtClean="0"/>
              <a:t>這些資料來自於</a:t>
            </a:r>
            <a:r>
              <a:rPr lang="en-US" altLang="zh-TW" dirty="0" smtClean="0"/>
              <a:t>107,108</a:t>
            </a:r>
            <a:r>
              <a:rPr lang="zh-TW" altLang="en-US" dirty="0" smtClean="0"/>
              <a:t>台北市政府統計，在所有類別中</a:t>
            </a:r>
            <a:r>
              <a:rPr lang="en-US" altLang="zh-TW" dirty="0" smtClean="0"/>
              <a:t>,&lt;</a:t>
            </a:r>
            <a:r>
              <a:rPr lang="zh-TW" altLang="en-US" dirty="0" smtClean="0"/>
              <a:t>行人</a:t>
            </a:r>
            <a:r>
              <a:rPr lang="en-US" altLang="zh-TW" dirty="0" smtClean="0"/>
              <a:t>&gt;</a:t>
            </a:r>
            <a:r>
              <a:rPr lang="zh-TW" altLang="en-US" dirty="0" smtClean="0"/>
              <a:t>為交通事故死傷數中排名第二</a:t>
            </a:r>
            <a:r>
              <a:rPr lang="en-US" altLang="zh-TW" dirty="0" smtClean="0"/>
              <a:t>,</a:t>
            </a:r>
            <a:r>
              <a:rPr lang="zh-TW" altLang="en-US" dirty="0" smtClean="0"/>
              <a:t>僅次於</a:t>
            </a:r>
            <a:r>
              <a:rPr lang="en-US" altLang="zh-TW" dirty="0" smtClean="0"/>
              <a:t>&lt;</a:t>
            </a:r>
            <a:r>
              <a:rPr lang="zh-TW" altLang="en-US" dirty="0" smtClean="0"/>
              <a:t>機車</a:t>
            </a:r>
            <a:r>
              <a:rPr lang="en-US" altLang="zh-TW" dirty="0" smtClean="0"/>
              <a:t>&gt;</a:t>
            </a:r>
            <a:r>
              <a:rPr lang="zh-TW" altLang="en-US" dirty="0" smtClean="0"/>
              <a:t>。其中又以高年齡層為主。</a:t>
            </a:r>
            <a:endParaRPr lang="en-US" altLang="zh-TW" dirty="0" smtClean="0"/>
          </a:p>
          <a:p>
            <a:endParaRPr lang="zh-TW" altLang="en-US" dirty="0"/>
          </a:p>
        </p:txBody>
      </p:sp>
      <p:sp>
        <p:nvSpPr>
          <p:cNvPr id="4" name="投影片編號版面配置區 3"/>
          <p:cNvSpPr>
            <a:spLocks noGrp="1"/>
          </p:cNvSpPr>
          <p:nvPr>
            <p:ph type="sldNum" sz="quarter" idx="10"/>
          </p:nvPr>
        </p:nvSpPr>
        <p:spPr/>
        <p:txBody>
          <a:bodyPr/>
          <a:lstStyle/>
          <a:p>
            <a:fld id="{9C936D52-512B-47DE-BC94-6C88A56CE986}" type="slidenum">
              <a:rPr lang="en-US" altLang="zh-TW" smtClean="0"/>
              <a:pPr/>
              <a:t>6</a:t>
            </a:fld>
            <a:endParaRPr lang="zh-TW" altLang="en-US"/>
          </a:p>
        </p:txBody>
      </p:sp>
    </p:spTree>
    <p:extLst>
      <p:ext uri="{BB962C8B-B14F-4D97-AF65-F5344CB8AC3E}">
        <p14:creationId xmlns:p14="http://schemas.microsoft.com/office/powerpoint/2010/main" val="17357697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smtClean="0"/>
              <a:t>這些資料來自於</a:t>
            </a:r>
            <a:r>
              <a:rPr lang="en-US" altLang="zh-TW" dirty="0" smtClean="0"/>
              <a:t>107,108</a:t>
            </a:r>
            <a:r>
              <a:rPr lang="zh-TW" altLang="en-US" dirty="0" smtClean="0"/>
              <a:t>台北市政府統計，在所有類別中</a:t>
            </a:r>
            <a:r>
              <a:rPr lang="en-US" altLang="zh-TW" dirty="0" smtClean="0"/>
              <a:t>,&lt;</a:t>
            </a:r>
            <a:r>
              <a:rPr lang="zh-TW" altLang="en-US" dirty="0" smtClean="0"/>
              <a:t>行人</a:t>
            </a:r>
            <a:r>
              <a:rPr lang="en-US" altLang="zh-TW" dirty="0" smtClean="0"/>
              <a:t>&gt;</a:t>
            </a:r>
            <a:r>
              <a:rPr lang="zh-TW" altLang="en-US" dirty="0" smtClean="0"/>
              <a:t>為交通事故死傷數中排名第二</a:t>
            </a:r>
            <a:r>
              <a:rPr lang="en-US" altLang="zh-TW" dirty="0" smtClean="0"/>
              <a:t>,</a:t>
            </a:r>
            <a:r>
              <a:rPr lang="zh-TW" altLang="en-US" dirty="0" smtClean="0"/>
              <a:t>僅次於</a:t>
            </a:r>
            <a:r>
              <a:rPr lang="en-US" altLang="zh-TW" dirty="0" smtClean="0"/>
              <a:t>&lt;</a:t>
            </a:r>
            <a:r>
              <a:rPr lang="zh-TW" altLang="en-US" dirty="0" smtClean="0"/>
              <a:t>機車</a:t>
            </a:r>
            <a:r>
              <a:rPr lang="en-US" altLang="zh-TW" dirty="0" smtClean="0"/>
              <a:t>&gt;</a:t>
            </a:r>
            <a:r>
              <a:rPr lang="zh-TW" altLang="en-US" dirty="0" smtClean="0"/>
              <a:t>。其中又以高年齡層為主。</a:t>
            </a:r>
            <a:endParaRPr lang="en-US" altLang="zh-TW" dirty="0" smtClean="0"/>
          </a:p>
          <a:p>
            <a:endParaRPr lang="zh-TW" altLang="en-US" dirty="0"/>
          </a:p>
        </p:txBody>
      </p:sp>
      <p:sp>
        <p:nvSpPr>
          <p:cNvPr id="4" name="投影片編號版面配置區 3"/>
          <p:cNvSpPr>
            <a:spLocks noGrp="1"/>
          </p:cNvSpPr>
          <p:nvPr>
            <p:ph type="sldNum" sz="quarter" idx="10"/>
          </p:nvPr>
        </p:nvSpPr>
        <p:spPr/>
        <p:txBody>
          <a:bodyPr/>
          <a:lstStyle/>
          <a:p>
            <a:fld id="{9C936D52-512B-47DE-BC94-6C88A56CE986}" type="slidenum">
              <a:rPr lang="en-US" altLang="zh-TW" smtClean="0"/>
              <a:pPr/>
              <a:t>7</a:t>
            </a:fld>
            <a:endParaRPr lang="zh-TW" altLang="en-US"/>
          </a:p>
        </p:txBody>
      </p:sp>
    </p:spTree>
    <p:extLst>
      <p:ext uri="{BB962C8B-B14F-4D97-AF65-F5344CB8AC3E}">
        <p14:creationId xmlns:p14="http://schemas.microsoft.com/office/powerpoint/2010/main" val="35417338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latin typeface="Microsoft JhengHei UI" panose="020B0604030504040204" pitchFamily="34" charset="-120"/>
              <a:ea typeface="Microsoft JhengHei UI" panose="020B0604030504040204" pitchFamily="34" charset="-120"/>
            </a:endParaRPr>
          </a:p>
        </p:txBody>
      </p:sp>
      <p:sp>
        <p:nvSpPr>
          <p:cNvPr id="4" name="投影片編號版面配置區 3"/>
          <p:cNvSpPr>
            <a:spLocks noGrp="1"/>
          </p:cNvSpPr>
          <p:nvPr>
            <p:ph type="sldNum" sz="quarter" idx="5"/>
          </p:nvPr>
        </p:nvSpPr>
        <p:spPr/>
        <p:txBody>
          <a:bodyPr/>
          <a:lstStyle/>
          <a:p>
            <a:pPr rtl="0"/>
            <a:fld id="{9C936D52-512B-47DE-BC94-6C88A56CE986}" type="slidenum">
              <a:rPr lang="en-US" altLang="zh-TW" smtClean="0">
                <a:latin typeface="Microsoft JhengHei UI" panose="020B0604030504040204" pitchFamily="34" charset="-120"/>
                <a:ea typeface="Microsoft JhengHei UI" panose="020B0604030504040204" pitchFamily="34" charset="-120"/>
              </a:rPr>
              <a:t>8</a:t>
            </a:fld>
            <a:endParaRPr lang="zh-TW" altLang="en-US">
              <a:latin typeface="Microsoft JhengHei UI" panose="020B0604030504040204" pitchFamily="34" charset="-120"/>
              <a:ea typeface="Microsoft JhengHei UI" panose="020B0604030504040204" pitchFamily="34" charset="-120"/>
            </a:endParaRPr>
          </a:p>
        </p:txBody>
      </p:sp>
    </p:spTree>
    <p:extLst>
      <p:ext uri="{BB962C8B-B14F-4D97-AF65-F5344CB8AC3E}">
        <p14:creationId xmlns:p14="http://schemas.microsoft.com/office/powerpoint/2010/main" val="20810466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latin typeface="Microsoft JhengHei UI" panose="020B0604030504040204" pitchFamily="34" charset="-120"/>
              <a:ea typeface="Microsoft JhengHei UI" panose="020B0604030504040204" pitchFamily="34" charset="-120"/>
            </a:endParaRPr>
          </a:p>
        </p:txBody>
      </p:sp>
      <p:sp>
        <p:nvSpPr>
          <p:cNvPr id="4" name="投影片編號版面配置區 3"/>
          <p:cNvSpPr>
            <a:spLocks noGrp="1"/>
          </p:cNvSpPr>
          <p:nvPr>
            <p:ph type="sldNum" sz="quarter" idx="5"/>
          </p:nvPr>
        </p:nvSpPr>
        <p:spPr/>
        <p:txBody>
          <a:bodyPr/>
          <a:lstStyle/>
          <a:p>
            <a:pPr rtl="0"/>
            <a:fld id="{9C936D52-512B-47DE-BC94-6C88A56CE986}" type="slidenum">
              <a:rPr lang="en-US" altLang="zh-TW" smtClean="0">
                <a:latin typeface="Microsoft JhengHei UI" panose="020B0604030504040204" pitchFamily="34" charset="-120"/>
                <a:ea typeface="Microsoft JhengHei UI" panose="020B0604030504040204" pitchFamily="34" charset="-120"/>
              </a:rPr>
              <a:t>12</a:t>
            </a:fld>
            <a:endParaRPr lang="zh-TW" altLang="en-US">
              <a:latin typeface="Microsoft JhengHei UI" panose="020B0604030504040204" pitchFamily="34" charset="-120"/>
              <a:ea typeface="Microsoft JhengHei UI" panose="020B0604030504040204" pitchFamily="34" charset="-120"/>
            </a:endParaRPr>
          </a:p>
        </p:txBody>
      </p:sp>
    </p:spTree>
    <p:extLst>
      <p:ext uri="{BB962C8B-B14F-4D97-AF65-F5344CB8AC3E}">
        <p14:creationId xmlns:p14="http://schemas.microsoft.com/office/powerpoint/2010/main" val="34389541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latin typeface="Microsoft JhengHei UI" panose="020B0604030504040204" pitchFamily="34" charset="-120"/>
              <a:ea typeface="Microsoft JhengHei UI" panose="020B0604030504040204" pitchFamily="34" charset="-120"/>
            </a:endParaRPr>
          </a:p>
        </p:txBody>
      </p:sp>
      <p:sp>
        <p:nvSpPr>
          <p:cNvPr id="4" name="投影片編號版面配置區 3"/>
          <p:cNvSpPr>
            <a:spLocks noGrp="1"/>
          </p:cNvSpPr>
          <p:nvPr>
            <p:ph type="sldNum" sz="quarter" idx="5"/>
          </p:nvPr>
        </p:nvSpPr>
        <p:spPr/>
        <p:txBody>
          <a:bodyPr/>
          <a:lstStyle/>
          <a:p>
            <a:pPr rtl="0"/>
            <a:fld id="{9C936D52-512B-47DE-BC94-6C88A56CE986}" type="slidenum">
              <a:rPr lang="en-US" altLang="zh-TW" smtClean="0">
                <a:latin typeface="Microsoft JhengHei UI" panose="020B0604030504040204" pitchFamily="34" charset="-120"/>
                <a:ea typeface="Microsoft JhengHei UI" panose="020B0604030504040204" pitchFamily="34" charset="-120"/>
              </a:rPr>
              <a:t>13</a:t>
            </a:fld>
            <a:endParaRPr lang="zh-TW" altLang="en-US">
              <a:latin typeface="Microsoft JhengHei UI" panose="020B0604030504040204" pitchFamily="34" charset="-120"/>
              <a:ea typeface="Microsoft JhengHei UI" panose="020B0604030504040204" pitchFamily="34" charset="-120"/>
            </a:endParaRPr>
          </a:p>
        </p:txBody>
      </p:sp>
    </p:spTree>
    <p:extLst>
      <p:ext uri="{BB962C8B-B14F-4D97-AF65-F5344CB8AC3E}">
        <p14:creationId xmlns:p14="http://schemas.microsoft.com/office/powerpoint/2010/main" val="28416372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標題投影片">
    <p:spTree>
      <p:nvGrpSpPr>
        <p:cNvPr id="1" name=""/>
        <p:cNvGrpSpPr/>
        <p:nvPr/>
      </p:nvGrpSpPr>
      <p:grpSpPr>
        <a:xfrm>
          <a:off x="0" y="0"/>
          <a:ext cx="0" cy="0"/>
          <a:chOff x="0" y="0"/>
          <a:chExt cx="0" cy="0"/>
        </a:xfrm>
      </p:grpSpPr>
      <p:grpSp>
        <p:nvGrpSpPr>
          <p:cNvPr id="16" name="群組 15"/>
          <p:cNvGrpSpPr/>
          <p:nvPr userDrawn="1"/>
        </p:nvGrpSpPr>
        <p:grpSpPr bwMode="ltGray">
          <a:xfrm>
            <a:off x="0" y="0"/>
            <a:ext cx="12192000" cy="6858000"/>
            <a:chOff x="0" y="0"/>
            <a:chExt cx="12192000" cy="6858000"/>
          </a:xfrm>
        </p:grpSpPr>
        <p:sp>
          <p:nvSpPr>
            <p:cNvPr id="14" name="矩形 13"/>
            <p:cNvSpPr/>
            <p:nvPr/>
          </p:nvSpPr>
          <p:spPr bwMode="ltGray">
            <a:xfrm>
              <a:off x="0" y="0"/>
              <a:ext cx="12192000" cy="68580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TW" altLang="en-US" noProof="0" dirty="0">
                <a:latin typeface="Microsoft JhengHei UI" panose="020B0604030504040204" pitchFamily="34" charset="-120"/>
                <a:ea typeface="Microsoft JhengHei UI" panose="020B0604030504040204" pitchFamily="34" charset="-120"/>
              </a:endParaRPr>
            </a:p>
          </p:txBody>
        </p:sp>
        <p:sp>
          <p:nvSpPr>
            <p:cNvPr id="8" name="橢圓​​ 2"/>
            <p:cNvSpPr>
              <a:spLocks noChangeArrowheads="1"/>
            </p:cNvSpPr>
            <p:nvPr/>
          </p:nvSpPr>
          <p:spPr bwMode="ltGray">
            <a:xfrm flipH="1">
              <a:off x="9045819" y="1600200"/>
              <a:ext cx="1524000" cy="1524000"/>
            </a:xfrm>
            <a:prstGeom prst="ellipse">
              <a:avLst/>
            </a:prstGeom>
            <a:solidFill>
              <a:schemeClr val="accent2">
                <a:lumMod val="20000"/>
                <a:lumOff val="80000"/>
              </a:schemeClr>
            </a:solidFill>
            <a:ln>
              <a:noFill/>
            </a:ln>
            <a:effectLst/>
            <a:extLst/>
          </p:spPr>
          <p:txBody>
            <a:bodyPr wrap="none" rtlCol="0" anchor="ctr"/>
            <a:lstStyle/>
            <a:p>
              <a:pPr algn="ctr" rtl="0" eaLnBrk="1" hangingPunct="1"/>
              <a:endParaRPr lang="zh-TW" altLang="en-US" sz="2400" noProof="0" dirty="0">
                <a:latin typeface="Microsoft JhengHei UI" panose="020B0604030504040204" pitchFamily="34" charset="-120"/>
                <a:ea typeface="Microsoft JhengHei UI" panose="020B0604030504040204" pitchFamily="34" charset="-120"/>
              </a:endParaRPr>
            </a:p>
          </p:txBody>
        </p:sp>
        <p:sp>
          <p:nvSpPr>
            <p:cNvPr id="9" name="橢圓​​ 3"/>
            <p:cNvSpPr>
              <a:spLocks noChangeArrowheads="1"/>
            </p:cNvSpPr>
            <p:nvPr/>
          </p:nvSpPr>
          <p:spPr bwMode="ltGray">
            <a:xfrm flipH="1">
              <a:off x="7255119" y="1600200"/>
              <a:ext cx="1524000" cy="1524000"/>
            </a:xfrm>
            <a:prstGeom prst="ellipse">
              <a:avLst/>
            </a:prstGeom>
            <a:solidFill>
              <a:schemeClr val="accent2">
                <a:lumMod val="20000"/>
                <a:lumOff val="80000"/>
              </a:schemeClr>
            </a:solidFill>
            <a:ln>
              <a:noFill/>
            </a:ln>
            <a:effectLst/>
            <a:extLst/>
          </p:spPr>
          <p:txBody>
            <a:bodyPr wrap="none" rtlCol="0" anchor="ctr"/>
            <a:lstStyle/>
            <a:p>
              <a:pPr algn="ctr" rtl="0" eaLnBrk="1" hangingPunct="1"/>
              <a:endParaRPr lang="zh-TW" altLang="en-US" sz="2400" noProof="0" dirty="0">
                <a:latin typeface="Microsoft JhengHei UI" panose="020B0604030504040204" pitchFamily="34" charset="-120"/>
                <a:ea typeface="Microsoft JhengHei UI" panose="020B0604030504040204" pitchFamily="34" charset="-120"/>
              </a:endParaRPr>
            </a:p>
          </p:txBody>
        </p:sp>
        <p:sp>
          <p:nvSpPr>
            <p:cNvPr id="10" name="橢圓 4"/>
            <p:cNvSpPr>
              <a:spLocks noChangeArrowheads="1"/>
            </p:cNvSpPr>
            <p:nvPr/>
          </p:nvSpPr>
          <p:spPr bwMode="ltGray">
            <a:xfrm flipH="1">
              <a:off x="5464419" y="1600200"/>
              <a:ext cx="1524000" cy="1524000"/>
            </a:xfrm>
            <a:prstGeom prst="ellipse">
              <a:avLst/>
            </a:prstGeom>
            <a:noFill/>
            <a:ln w="28575">
              <a:solidFill>
                <a:schemeClr val="accent2">
                  <a:lumMod val="20000"/>
                  <a:lumOff val="80000"/>
                </a:schemeClr>
              </a:solidFill>
              <a:round/>
              <a:headEnd/>
              <a:tailEnd/>
            </a:ln>
            <a:effectLst/>
            <a:extLst>
              <a:ext uri="{909E8E84-426E-40DD-AFC4-6F175D3DCCD1}">
                <a14:hiddenFill xmlns:a14="http://schemas.microsoft.com/office/drawing/2010/main">
                  <a:solidFill>
                    <a:srgbClr val="E0E0F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rtlCol="0" anchor="ctr"/>
            <a:lstStyle/>
            <a:p>
              <a:pPr algn="ctr" rtl="0" eaLnBrk="1" hangingPunct="1"/>
              <a:endParaRPr lang="zh-TW" altLang="en-US" sz="2400" noProof="0" dirty="0">
                <a:latin typeface="Microsoft JhengHei UI" panose="020B0604030504040204" pitchFamily="34" charset="-120"/>
                <a:ea typeface="Microsoft JhengHei UI" panose="020B0604030504040204" pitchFamily="34" charset="-120"/>
              </a:endParaRPr>
            </a:p>
          </p:txBody>
        </p:sp>
        <p:sp>
          <p:nvSpPr>
            <p:cNvPr id="11" name="橢圓​​ 5"/>
            <p:cNvSpPr>
              <a:spLocks noChangeArrowheads="1"/>
            </p:cNvSpPr>
            <p:nvPr/>
          </p:nvSpPr>
          <p:spPr bwMode="ltGray">
            <a:xfrm flipH="1">
              <a:off x="5464419" y="3276600"/>
              <a:ext cx="1524000" cy="1524000"/>
            </a:xfrm>
            <a:prstGeom prst="ellipse">
              <a:avLst/>
            </a:prstGeom>
            <a:solidFill>
              <a:schemeClr val="accent2">
                <a:lumMod val="20000"/>
                <a:lumOff val="80000"/>
              </a:schemeClr>
            </a:solidFill>
            <a:ln>
              <a:noFill/>
            </a:ln>
            <a:effectLst/>
            <a:extLst/>
          </p:spPr>
          <p:txBody>
            <a:bodyPr wrap="none" rtlCol="0" anchor="ctr"/>
            <a:lstStyle/>
            <a:p>
              <a:pPr algn="ctr" rtl="0" eaLnBrk="1" hangingPunct="1"/>
              <a:endParaRPr lang="zh-TW" altLang="en-US" sz="2400" noProof="0" dirty="0">
                <a:latin typeface="Microsoft JhengHei UI" panose="020B0604030504040204" pitchFamily="34" charset="-120"/>
                <a:ea typeface="Microsoft JhengHei UI" panose="020B0604030504040204" pitchFamily="34" charset="-120"/>
              </a:endParaRPr>
            </a:p>
          </p:txBody>
        </p:sp>
        <p:sp>
          <p:nvSpPr>
            <p:cNvPr id="12" name="橢圓​​ 6"/>
            <p:cNvSpPr>
              <a:spLocks noChangeArrowheads="1"/>
            </p:cNvSpPr>
            <p:nvPr/>
          </p:nvSpPr>
          <p:spPr bwMode="ltGray">
            <a:xfrm flipH="1">
              <a:off x="3732457" y="3276600"/>
              <a:ext cx="1524000" cy="1524000"/>
            </a:xfrm>
            <a:prstGeom prst="ellipse">
              <a:avLst/>
            </a:prstGeom>
            <a:solidFill>
              <a:schemeClr val="accent2">
                <a:lumMod val="20000"/>
                <a:lumOff val="80000"/>
              </a:schemeClr>
            </a:solidFill>
            <a:ln>
              <a:noFill/>
            </a:ln>
            <a:effectLst/>
            <a:extLst/>
          </p:spPr>
          <p:txBody>
            <a:bodyPr wrap="none" rtlCol="0" anchor="ctr"/>
            <a:lstStyle/>
            <a:p>
              <a:pPr algn="ctr" rtl="0" eaLnBrk="1" hangingPunct="1"/>
              <a:endParaRPr lang="zh-TW" altLang="en-US" sz="2400" noProof="0" dirty="0">
                <a:latin typeface="Microsoft JhengHei UI" panose="020B0604030504040204" pitchFamily="34" charset="-120"/>
                <a:ea typeface="Microsoft JhengHei UI" panose="020B0604030504040204" pitchFamily="34" charset="-120"/>
              </a:endParaRPr>
            </a:p>
          </p:txBody>
        </p:sp>
        <p:sp>
          <p:nvSpPr>
            <p:cNvPr id="13" name="橢圓​​ 7"/>
            <p:cNvSpPr>
              <a:spLocks noChangeArrowheads="1"/>
            </p:cNvSpPr>
            <p:nvPr/>
          </p:nvSpPr>
          <p:spPr bwMode="ltGray">
            <a:xfrm flipH="1">
              <a:off x="9045819" y="3276600"/>
              <a:ext cx="1524000" cy="1524000"/>
            </a:xfrm>
            <a:prstGeom prst="ellipse">
              <a:avLst/>
            </a:prstGeom>
            <a:noFill/>
            <a:ln w="28575">
              <a:solidFill>
                <a:schemeClr val="accent2">
                  <a:lumMod val="20000"/>
                  <a:lumOff val="80000"/>
                </a:schemeClr>
              </a:solidFill>
              <a:round/>
              <a:headEnd/>
              <a:tailEnd/>
            </a:ln>
            <a:effectLst/>
            <a:extLst>
              <a:ext uri="{909E8E84-426E-40DD-AFC4-6F175D3DCCD1}">
                <a14:hiddenFill xmlns:a14="http://schemas.microsoft.com/office/drawing/2010/main">
                  <a:solidFill>
                    <a:srgbClr val="E0E0F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rtlCol="0" anchor="ctr"/>
            <a:lstStyle/>
            <a:p>
              <a:pPr algn="ctr" rtl="0" eaLnBrk="1" hangingPunct="1"/>
              <a:endParaRPr lang="zh-TW" altLang="en-US" sz="2400" noProof="0" dirty="0">
                <a:latin typeface="Microsoft JhengHei UI" panose="020B0604030504040204" pitchFamily="34" charset="-120"/>
                <a:ea typeface="Microsoft JhengHei UI" panose="020B0604030504040204" pitchFamily="34" charset="-120"/>
              </a:endParaRPr>
            </a:p>
          </p:txBody>
        </p:sp>
      </p:grpSp>
      <p:sp>
        <p:nvSpPr>
          <p:cNvPr id="2" name="標題 1"/>
          <p:cNvSpPr>
            <a:spLocks noGrp="1"/>
          </p:cNvSpPr>
          <p:nvPr>
            <p:ph type="ctrTitle"/>
          </p:nvPr>
        </p:nvSpPr>
        <p:spPr>
          <a:xfrm>
            <a:off x="1524000" y="1041400"/>
            <a:ext cx="9144000" cy="2387600"/>
          </a:xfrm>
        </p:spPr>
        <p:txBody>
          <a:bodyPr rtlCol="0" anchor="b"/>
          <a:lstStyle>
            <a:lvl1pPr algn="l">
              <a:defRPr sz="6000">
                <a:latin typeface="Microsoft JhengHei UI" panose="020B0604030504040204" pitchFamily="34" charset="-120"/>
                <a:ea typeface="Microsoft JhengHei UI" panose="020B0604030504040204" pitchFamily="34" charset="-120"/>
              </a:defRPr>
            </a:lvl1pPr>
          </a:lstStyle>
          <a:p>
            <a:pPr rtl="0"/>
            <a:r>
              <a:rPr lang="zh-TW" altLang="en-US" noProof="0"/>
              <a:t>按一下以編輯母片標題樣式</a:t>
            </a:r>
            <a:endParaRPr lang="zh-TW" altLang="en-US" noProof="0" dirty="0"/>
          </a:p>
        </p:txBody>
      </p:sp>
      <p:sp>
        <p:nvSpPr>
          <p:cNvPr id="3" name="副標題 2"/>
          <p:cNvSpPr>
            <a:spLocks noGrp="1"/>
          </p:cNvSpPr>
          <p:nvPr>
            <p:ph type="subTitle" idx="1"/>
          </p:nvPr>
        </p:nvSpPr>
        <p:spPr>
          <a:xfrm>
            <a:off x="1524000" y="3602038"/>
            <a:ext cx="9144000" cy="1655762"/>
          </a:xfrm>
        </p:spPr>
        <p:txBody>
          <a:bodyPr rtlCol="0"/>
          <a:lstStyle>
            <a:lvl1pPr marL="0" indent="0" algn="l">
              <a:buNone/>
              <a:defRPr sz="2400" b="1" i="0">
                <a:solidFill>
                  <a:schemeClr val="accent3">
                    <a:lumMod val="75000"/>
                  </a:schemeClr>
                </a:solidFill>
                <a:latin typeface="Microsoft JhengHei UI" panose="020B0604030504040204" pitchFamily="34" charset="-120"/>
                <a:ea typeface="Microsoft JhengHei UI" panose="020B0604030504040204" pitchFamily="34" charset="-12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zh-TW" altLang="en-US" noProof="0"/>
              <a:t>按一下以編輯母片副標題樣式</a:t>
            </a:r>
            <a:endParaRPr lang="zh-TW" altLang="en-US" noProof="0" dirty="0"/>
          </a:p>
        </p:txBody>
      </p:sp>
      <p:sp>
        <p:nvSpPr>
          <p:cNvPr id="7" name="日期預留位置 6"/>
          <p:cNvSpPr>
            <a:spLocks noGrp="1"/>
          </p:cNvSpPr>
          <p:nvPr>
            <p:ph type="dt" sz="half" idx="10"/>
          </p:nvPr>
        </p:nvSpPr>
        <p:spPr/>
        <p:txBody>
          <a:bodyPr rtlCol="0"/>
          <a:lstStyle>
            <a:lvl1pPr>
              <a:defRPr>
                <a:latin typeface="Microsoft JhengHei UI" panose="020B0604030504040204" pitchFamily="34" charset="-120"/>
                <a:ea typeface="Microsoft JhengHei UI" panose="020B0604030504040204" pitchFamily="34" charset="-120"/>
              </a:defRPr>
            </a:lvl1pPr>
          </a:lstStyle>
          <a:p>
            <a:fld id="{250AC0F8-80B5-41EF-8EFC-648E23A9B462}" type="datetime1">
              <a:rPr lang="zh-TW" altLang="en-US" noProof="0" smtClean="0"/>
              <a:t>2021/1/14</a:t>
            </a:fld>
            <a:endParaRPr lang="zh-TW" altLang="en-US" noProof="0" dirty="0"/>
          </a:p>
        </p:txBody>
      </p:sp>
      <p:sp>
        <p:nvSpPr>
          <p:cNvPr id="29" name="頁尾版面配置區 28"/>
          <p:cNvSpPr>
            <a:spLocks noGrp="1"/>
          </p:cNvSpPr>
          <p:nvPr>
            <p:ph type="ftr" sz="quarter" idx="11"/>
          </p:nvPr>
        </p:nvSpPr>
        <p:spPr/>
        <p:txBody>
          <a:bodyPr rtlCol="0"/>
          <a:lstStyle>
            <a:lvl1pPr>
              <a:defRPr>
                <a:latin typeface="Microsoft JhengHei UI" panose="020B0604030504040204" pitchFamily="34" charset="-120"/>
                <a:ea typeface="Microsoft JhengHei UI" panose="020B0604030504040204" pitchFamily="34" charset="-120"/>
              </a:defRPr>
            </a:lvl1pPr>
          </a:lstStyle>
          <a:p>
            <a:r>
              <a:rPr lang="zh-TW" altLang="en-US" noProof="0" dirty="0"/>
              <a:t>新增頁尾</a:t>
            </a:r>
          </a:p>
        </p:txBody>
      </p:sp>
      <p:sp>
        <p:nvSpPr>
          <p:cNvPr id="30" name="投影片編號版面配置區 29"/>
          <p:cNvSpPr>
            <a:spLocks noGrp="1"/>
          </p:cNvSpPr>
          <p:nvPr>
            <p:ph type="sldNum" sz="quarter" idx="12"/>
          </p:nvPr>
        </p:nvSpPr>
        <p:spPr/>
        <p:txBody>
          <a:bodyPr rtlCol="0"/>
          <a:lstStyle>
            <a:lvl1pPr>
              <a:defRPr>
                <a:latin typeface="Microsoft JhengHei UI" panose="020B0604030504040204" pitchFamily="34" charset="-120"/>
                <a:ea typeface="Microsoft JhengHei UI" panose="020B0604030504040204" pitchFamily="34" charset="-120"/>
              </a:defRPr>
            </a:lvl1pPr>
          </a:lstStyle>
          <a:p>
            <a:fld id="{C62155A9-2BEA-4E1A-A809-3AB570F0F126}" type="slidenum">
              <a:rPr lang="en-US" altLang="zh-TW" noProof="0" smtClean="0"/>
              <a:pPr/>
              <a:t>‹#›</a:t>
            </a:fld>
            <a:endParaRPr lang="zh-TW" altLang="en-US" noProof="0" dirty="0"/>
          </a:p>
        </p:txBody>
      </p:sp>
    </p:spTree>
    <p:extLst>
      <p:ext uri="{BB962C8B-B14F-4D97-AF65-F5344CB8AC3E}">
        <p14:creationId xmlns:p14="http://schemas.microsoft.com/office/powerpoint/2010/main" val="4197503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rtlCol="0"/>
          <a:lstStyle/>
          <a:p>
            <a:pPr rtl="0"/>
            <a:r>
              <a:rPr lang="zh-TW" altLang="en-US" noProof="0"/>
              <a:t>按一下以編輯母片標題樣式</a:t>
            </a:r>
          </a:p>
        </p:txBody>
      </p:sp>
      <p:sp>
        <p:nvSpPr>
          <p:cNvPr id="3" name="直排文字預留位置 2"/>
          <p:cNvSpPr>
            <a:spLocks noGrp="1"/>
          </p:cNvSpPr>
          <p:nvPr>
            <p:ph type="body" orient="vert" idx="1"/>
          </p:nvPr>
        </p:nvSpPr>
        <p:spPr/>
        <p:txBody>
          <a:bodyPr vert="eaVert" rtlCol="0"/>
          <a:lstStyle/>
          <a:p>
            <a:pPr lvl="0" rtl="0"/>
            <a:r>
              <a:rPr lang="zh-TW" altLang="en-US" noProof="0"/>
              <a:t>編輯母片文字樣式</a:t>
            </a:r>
          </a:p>
          <a:p>
            <a:pPr lvl="1" rtl="0"/>
            <a:r>
              <a:rPr lang="zh-TW" altLang="en-US" noProof="0"/>
              <a:t>第二層</a:t>
            </a:r>
          </a:p>
          <a:p>
            <a:pPr lvl="2" rtl="0"/>
            <a:r>
              <a:rPr lang="zh-TW" altLang="en-US" noProof="0"/>
              <a:t>第三層</a:t>
            </a:r>
          </a:p>
          <a:p>
            <a:pPr lvl="3" rtl="0"/>
            <a:r>
              <a:rPr lang="zh-TW" altLang="en-US" noProof="0"/>
              <a:t>第四層</a:t>
            </a:r>
          </a:p>
          <a:p>
            <a:pPr lvl="4" rtl="0"/>
            <a:r>
              <a:rPr lang="zh-TW" altLang="en-US" noProof="0"/>
              <a:t>第五層</a:t>
            </a:r>
          </a:p>
        </p:txBody>
      </p:sp>
      <p:sp>
        <p:nvSpPr>
          <p:cNvPr id="7" name="日期預留位置 6"/>
          <p:cNvSpPr>
            <a:spLocks noGrp="1"/>
          </p:cNvSpPr>
          <p:nvPr>
            <p:ph type="dt" sz="half" idx="10"/>
          </p:nvPr>
        </p:nvSpPr>
        <p:spPr/>
        <p:txBody>
          <a:bodyPr rtlCol="0"/>
          <a:lstStyle/>
          <a:p>
            <a:pPr rtl="0"/>
            <a:fld id="{8E468E56-6707-4B4D-9605-4F67A3F463E5}" type="datetime1">
              <a:rPr lang="zh-TW" altLang="en-US" noProof="0" smtClean="0"/>
              <a:t>2021/1/14</a:t>
            </a:fld>
            <a:endParaRPr lang="zh-TW" altLang="en-US" noProof="0"/>
          </a:p>
        </p:txBody>
      </p:sp>
      <p:sp>
        <p:nvSpPr>
          <p:cNvPr id="8" name="頁尾預留位置 7"/>
          <p:cNvSpPr>
            <a:spLocks noGrp="1"/>
          </p:cNvSpPr>
          <p:nvPr>
            <p:ph type="ftr" sz="quarter" idx="11"/>
          </p:nvPr>
        </p:nvSpPr>
        <p:spPr/>
        <p:txBody>
          <a:bodyPr rtlCol="0"/>
          <a:lstStyle/>
          <a:p>
            <a:pPr rtl="0"/>
            <a:r>
              <a:rPr lang="zh-TW" altLang="en-US" noProof="0"/>
              <a:t>新增頁尾</a:t>
            </a:r>
          </a:p>
        </p:txBody>
      </p:sp>
      <p:sp>
        <p:nvSpPr>
          <p:cNvPr id="9" name="投影片編號預留位置 8"/>
          <p:cNvSpPr>
            <a:spLocks noGrp="1"/>
          </p:cNvSpPr>
          <p:nvPr>
            <p:ph type="sldNum" sz="quarter" idx="12"/>
          </p:nvPr>
        </p:nvSpPr>
        <p:spPr/>
        <p:txBody>
          <a:bodyPr rtlCol="0"/>
          <a:lstStyle/>
          <a:p>
            <a:pPr rtl="0"/>
            <a:fld id="{C62155A9-2BEA-4E1A-A809-3AB570F0F126}" type="slidenum">
              <a:rPr lang="en-US" altLang="zh-TW" noProof="0" smtClean="0"/>
              <a:pPr/>
              <a:t>‹#›</a:t>
            </a:fld>
            <a:endParaRPr lang="zh-TW" altLang="en-US" noProof="0"/>
          </a:p>
        </p:txBody>
      </p:sp>
    </p:spTree>
    <p:extLst>
      <p:ext uri="{BB962C8B-B14F-4D97-AF65-F5344CB8AC3E}">
        <p14:creationId xmlns:p14="http://schemas.microsoft.com/office/powerpoint/2010/main" val="4006949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8724900" y="365125"/>
            <a:ext cx="2628900" cy="5811838"/>
          </a:xfrm>
        </p:spPr>
        <p:txBody>
          <a:bodyPr vert="eaVert" rtlCol="0"/>
          <a:lstStyle/>
          <a:p>
            <a:pPr rtl="0"/>
            <a:r>
              <a:rPr lang="zh-TW" altLang="en-US" noProof="0"/>
              <a:t>按一下以編輯母片標題樣式</a:t>
            </a:r>
          </a:p>
        </p:txBody>
      </p:sp>
      <p:sp>
        <p:nvSpPr>
          <p:cNvPr id="3" name="直排文字預留位置 2"/>
          <p:cNvSpPr>
            <a:spLocks noGrp="1"/>
          </p:cNvSpPr>
          <p:nvPr>
            <p:ph type="body" orient="vert" idx="1"/>
          </p:nvPr>
        </p:nvSpPr>
        <p:spPr>
          <a:xfrm>
            <a:off x="838200" y="365125"/>
            <a:ext cx="7734300" cy="5811838"/>
          </a:xfrm>
        </p:spPr>
        <p:txBody>
          <a:bodyPr vert="eaVert" rtlCol="0"/>
          <a:lstStyle/>
          <a:p>
            <a:pPr lvl="0" rtl="0"/>
            <a:r>
              <a:rPr lang="zh-TW" altLang="en-US" noProof="0"/>
              <a:t>編輯母片文字樣式</a:t>
            </a:r>
          </a:p>
          <a:p>
            <a:pPr lvl="1" rtl="0"/>
            <a:r>
              <a:rPr lang="zh-TW" altLang="en-US" noProof="0"/>
              <a:t>第二層</a:t>
            </a:r>
          </a:p>
          <a:p>
            <a:pPr lvl="2" rtl="0"/>
            <a:r>
              <a:rPr lang="zh-TW" altLang="en-US" noProof="0"/>
              <a:t>第三層</a:t>
            </a:r>
          </a:p>
          <a:p>
            <a:pPr lvl="3" rtl="0"/>
            <a:r>
              <a:rPr lang="zh-TW" altLang="en-US" noProof="0"/>
              <a:t>第四層</a:t>
            </a:r>
          </a:p>
          <a:p>
            <a:pPr lvl="4" rtl="0"/>
            <a:r>
              <a:rPr lang="zh-TW" altLang="en-US" noProof="0"/>
              <a:t>第五層</a:t>
            </a:r>
          </a:p>
        </p:txBody>
      </p:sp>
      <p:sp>
        <p:nvSpPr>
          <p:cNvPr id="7" name="日期預留位置 6"/>
          <p:cNvSpPr>
            <a:spLocks noGrp="1"/>
          </p:cNvSpPr>
          <p:nvPr>
            <p:ph type="dt" sz="half" idx="10"/>
          </p:nvPr>
        </p:nvSpPr>
        <p:spPr/>
        <p:txBody>
          <a:bodyPr rtlCol="0"/>
          <a:lstStyle/>
          <a:p>
            <a:pPr rtl="0"/>
            <a:fld id="{29631899-E79A-4398-BF9F-D22C312E0F68}" type="datetime1">
              <a:rPr lang="zh-TW" altLang="en-US" noProof="0" smtClean="0"/>
              <a:t>2021/1/14</a:t>
            </a:fld>
            <a:endParaRPr lang="zh-TW" altLang="en-US" noProof="0"/>
          </a:p>
        </p:txBody>
      </p:sp>
      <p:sp>
        <p:nvSpPr>
          <p:cNvPr id="8" name="頁尾預留位置 7"/>
          <p:cNvSpPr>
            <a:spLocks noGrp="1"/>
          </p:cNvSpPr>
          <p:nvPr>
            <p:ph type="ftr" sz="quarter" idx="11"/>
          </p:nvPr>
        </p:nvSpPr>
        <p:spPr/>
        <p:txBody>
          <a:bodyPr rtlCol="0"/>
          <a:lstStyle/>
          <a:p>
            <a:pPr rtl="0"/>
            <a:r>
              <a:rPr lang="zh-TW" altLang="en-US" noProof="0"/>
              <a:t>新增頁尾</a:t>
            </a:r>
          </a:p>
        </p:txBody>
      </p:sp>
      <p:sp>
        <p:nvSpPr>
          <p:cNvPr id="9" name="投影片編號預留位置 8"/>
          <p:cNvSpPr>
            <a:spLocks noGrp="1"/>
          </p:cNvSpPr>
          <p:nvPr>
            <p:ph type="sldNum" sz="quarter" idx="12"/>
          </p:nvPr>
        </p:nvSpPr>
        <p:spPr/>
        <p:txBody>
          <a:bodyPr rtlCol="0"/>
          <a:lstStyle/>
          <a:p>
            <a:pPr rtl="0"/>
            <a:fld id="{C62155A9-2BEA-4E1A-A809-3AB570F0F126}" type="slidenum">
              <a:rPr lang="en-US" altLang="zh-TW" noProof="0" smtClean="0"/>
              <a:pPr/>
              <a:t>‹#›</a:t>
            </a:fld>
            <a:endParaRPr lang="zh-TW" altLang="en-US" noProof="0"/>
          </a:p>
        </p:txBody>
      </p:sp>
    </p:spTree>
    <p:extLst>
      <p:ext uri="{BB962C8B-B14F-4D97-AF65-F5344CB8AC3E}">
        <p14:creationId xmlns:p14="http://schemas.microsoft.com/office/powerpoint/2010/main" val="16760235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p:cNvSpPr>
            <a:spLocks noGrp="1"/>
          </p:cNvSpPr>
          <p:nvPr>
            <p:ph type="title"/>
          </p:nvPr>
        </p:nvSpPr>
        <p:spPr/>
        <p:txBody>
          <a:bodyPr rtlCol="0"/>
          <a:lstStyle>
            <a:lvl1pPr>
              <a:defRPr>
                <a:latin typeface="Microsoft JhengHei UI" panose="020B0604030504040204" pitchFamily="34" charset="-120"/>
                <a:ea typeface="Microsoft JhengHei UI" panose="020B0604030504040204" pitchFamily="34" charset="-120"/>
              </a:defRPr>
            </a:lvl1pPr>
          </a:lstStyle>
          <a:p>
            <a:pPr rtl="0"/>
            <a:r>
              <a:rPr lang="zh-TW" altLang="en-US" noProof="0"/>
              <a:t>按一下以編輯母片標題樣式</a:t>
            </a:r>
          </a:p>
        </p:txBody>
      </p:sp>
      <p:sp>
        <p:nvSpPr>
          <p:cNvPr id="3" name="內容預留位置 2"/>
          <p:cNvSpPr>
            <a:spLocks noGrp="1"/>
          </p:cNvSpPr>
          <p:nvPr>
            <p:ph idx="1"/>
          </p:nvPr>
        </p:nvSpPr>
        <p:spPr/>
        <p:txBody>
          <a:bodyPr rtlCol="0"/>
          <a:lstStyle>
            <a:lvl1pPr>
              <a:defRPr>
                <a:latin typeface="Microsoft JhengHei UI" panose="020B0604030504040204" pitchFamily="34" charset="-120"/>
                <a:ea typeface="Microsoft JhengHei UI" panose="020B0604030504040204" pitchFamily="34" charset="-120"/>
              </a:defRPr>
            </a:lvl1pPr>
            <a:lvl2pPr>
              <a:defRPr>
                <a:latin typeface="Microsoft JhengHei UI" panose="020B0604030504040204" pitchFamily="34" charset="-120"/>
                <a:ea typeface="Microsoft JhengHei UI" panose="020B0604030504040204" pitchFamily="34" charset="-120"/>
              </a:defRPr>
            </a:lvl2pPr>
            <a:lvl3pPr>
              <a:defRPr>
                <a:latin typeface="Microsoft JhengHei UI" panose="020B0604030504040204" pitchFamily="34" charset="-120"/>
                <a:ea typeface="Microsoft JhengHei UI" panose="020B0604030504040204" pitchFamily="34" charset="-120"/>
              </a:defRPr>
            </a:lvl3pPr>
            <a:lvl4pPr>
              <a:defRPr>
                <a:latin typeface="Microsoft JhengHei UI" panose="020B0604030504040204" pitchFamily="34" charset="-120"/>
                <a:ea typeface="Microsoft JhengHei UI" panose="020B0604030504040204" pitchFamily="34" charset="-120"/>
              </a:defRPr>
            </a:lvl4pPr>
            <a:lvl5pPr>
              <a:defRPr>
                <a:latin typeface="Microsoft JhengHei UI" panose="020B0604030504040204" pitchFamily="34" charset="-120"/>
                <a:ea typeface="Microsoft JhengHei UI" panose="020B0604030504040204" pitchFamily="34" charset="-120"/>
              </a:defRPr>
            </a:lvl5pPr>
          </a:lstStyle>
          <a:p>
            <a:pPr lvl="0" rtl="0"/>
            <a:r>
              <a:rPr lang="zh-TW" altLang="en-US" noProof="0"/>
              <a:t>編輯母片文字樣式</a:t>
            </a:r>
          </a:p>
          <a:p>
            <a:pPr lvl="1" rtl="0"/>
            <a:r>
              <a:rPr lang="zh-TW" altLang="en-US" noProof="0"/>
              <a:t>第二層</a:t>
            </a:r>
          </a:p>
          <a:p>
            <a:pPr lvl="2" rtl="0"/>
            <a:r>
              <a:rPr lang="zh-TW" altLang="en-US" noProof="0"/>
              <a:t>第三層</a:t>
            </a:r>
          </a:p>
          <a:p>
            <a:pPr lvl="3" rtl="0"/>
            <a:r>
              <a:rPr lang="zh-TW" altLang="en-US" noProof="0"/>
              <a:t>第四層</a:t>
            </a:r>
          </a:p>
          <a:p>
            <a:pPr lvl="4" rtl="0"/>
            <a:r>
              <a:rPr lang="zh-TW" altLang="en-US" noProof="0"/>
              <a:t>第五層</a:t>
            </a:r>
          </a:p>
        </p:txBody>
      </p:sp>
      <p:sp>
        <p:nvSpPr>
          <p:cNvPr id="7" name="日期預留位置 3"/>
          <p:cNvSpPr>
            <a:spLocks noGrp="1"/>
          </p:cNvSpPr>
          <p:nvPr>
            <p:ph type="dt" sz="half" idx="2"/>
          </p:nvPr>
        </p:nvSpPr>
        <p:spPr>
          <a:xfrm>
            <a:off x="838200" y="6356350"/>
            <a:ext cx="3276600" cy="365125"/>
          </a:xfrm>
          <a:prstGeom prst="rect">
            <a:avLst/>
          </a:prstGeom>
        </p:spPr>
        <p:txBody>
          <a:bodyPr vert="horz" lIns="91440" tIns="45720" rIns="91440" bIns="45720" rtlCol="0" anchor="ctr"/>
          <a:lstStyle>
            <a:lvl1pPr algn="l">
              <a:defRPr sz="1200">
                <a:solidFill>
                  <a:schemeClr val="tx2"/>
                </a:solidFill>
                <a:latin typeface="Microsoft JhengHei UI" panose="020B0604030504040204" pitchFamily="34" charset="-120"/>
                <a:ea typeface="Microsoft JhengHei UI" panose="020B0604030504040204" pitchFamily="34" charset="-120"/>
              </a:defRPr>
            </a:lvl1pPr>
          </a:lstStyle>
          <a:p>
            <a:fld id="{1DE744E5-D6B6-43C3-9C03-C059F3A0ECB7}" type="datetime1">
              <a:rPr lang="zh-TW" altLang="en-US" noProof="0" smtClean="0"/>
              <a:t>2021/1/14</a:t>
            </a:fld>
            <a:endParaRPr lang="zh-TW" altLang="en-US" noProof="0"/>
          </a:p>
        </p:txBody>
      </p:sp>
      <p:sp>
        <p:nvSpPr>
          <p:cNvPr id="8" name="頁尾預留位置 4"/>
          <p:cNvSpPr>
            <a:spLocks noGrp="1"/>
          </p:cNvSpPr>
          <p:nvPr>
            <p:ph type="ftr" sz="quarter" idx="3"/>
          </p:nvPr>
        </p:nvSpPr>
        <p:spPr>
          <a:xfrm>
            <a:off x="4648200" y="6356350"/>
            <a:ext cx="2895600" cy="365125"/>
          </a:xfrm>
          <a:prstGeom prst="rect">
            <a:avLst/>
          </a:prstGeom>
        </p:spPr>
        <p:txBody>
          <a:bodyPr vert="horz" lIns="91440" tIns="45720" rIns="91440" bIns="45720" rtlCol="0" anchor="ctr"/>
          <a:lstStyle>
            <a:lvl1pPr algn="ctr">
              <a:defRPr sz="1200">
                <a:solidFill>
                  <a:schemeClr val="tx2"/>
                </a:solidFill>
                <a:latin typeface="Microsoft JhengHei UI" panose="020B0604030504040204" pitchFamily="34" charset="-120"/>
                <a:ea typeface="Microsoft JhengHei UI" panose="020B0604030504040204" pitchFamily="34" charset="-120"/>
              </a:defRPr>
            </a:lvl1pPr>
          </a:lstStyle>
          <a:p>
            <a:r>
              <a:rPr lang="zh-TW" altLang="en-US" noProof="0"/>
              <a:t>新增頁尾</a:t>
            </a:r>
          </a:p>
        </p:txBody>
      </p:sp>
      <p:sp>
        <p:nvSpPr>
          <p:cNvPr id="9" name="投影片編號預留位置 5"/>
          <p:cNvSpPr>
            <a:spLocks noGrp="1"/>
          </p:cNvSpPr>
          <p:nvPr>
            <p:ph type="sldNum" sz="quarter" idx="4"/>
          </p:nvPr>
        </p:nvSpPr>
        <p:spPr>
          <a:xfrm>
            <a:off x="8077200" y="6356350"/>
            <a:ext cx="3276600" cy="365125"/>
          </a:xfrm>
          <a:prstGeom prst="rect">
            <a:avLst/>
          </a:prstGeom>
        </p:spPr>
        <p:txBody>
          <a:bodyPr vert="horz" lIns="91440" tIns="45720" rIns="91440" bIns="45720" rtlCol="0" anchor="ctr"/>
          <a:lstStyle>
            <a:lvl1pPr algn="r">
              <a:defRPr sz="1200">
                <a:solidFill>
                  <a:schemeClr val="tx2"/>
                </a:solidFill>
                <a:latin typeface="Microsoft JhengHei UI" panose="020B0604030504040204" pitchFamily="34" charset="-120"/>
                <a:ea typeface="Microsoft JhengHei UI" panose="020B0604030504040204" pitchFamily="34" charset="-120"/>
              </a:defRPr>
            </a:lvl1pPr>
          </a:lstStyle>
          <a:p>
            <a:fld id="{C62155A9-2BEA-4E1A-A809-3AB570F0F126}" type="slidenum">
              <a:rPr lang="en-US" altLang="zh-TW" noProof="0" smtClean="0"/>
              <a:pPr/>
              <a:t>‹#›</a:t>
            </a:fld>
            <a:endParaRPr lang="zh-TW" altLang="en-US" noProof="0"/>
          </a:p>
        </p:txBody>
      </p:sp>
    </p:spTree>
    <p:extLst>
      <p:ext uri="{BB962C8B-B14F-4D97-AF65-F5344CB8AC3E}">
        <p14:creationId xmlns:p14="http://schemas.microsoft.com/office/powerpoint/2010/main" val="2387230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p:cNvSpPr>
            <a:spLocks noGrp="1"/>
          </p:cNvSpPr>
          <p:nvPr>
            <p:ph type="title"/>
          </p:nvPr>
        </p:nvSpPr>
        <p:spPr>
          <a:xfrm>
            <a:off x="831850" y="1709738"/>
            <a:ext cx="10515600" cy="2862262"/>
          </a:xfrm>
        </p:spPr>
        <p:txBody>
          <a:bodyPr rtlCol="0" anchor="b"/>
          <a:lstStyle>
            <a:lvl1pPr>
              <a:defRPr sz="6000"/>
            </a:lvl1pPr>
          </a:lstStyle>
          <a:p>
            <a:pPr rtl="0"/>
            <a:r>
              <a:rPr lang="zh-TW" altLang="en-US" noProof="0"/>
              <a:t>按一下以編輯母片標題樣式</a:t>
            </a:r>
          </a:p>
        </p:txBody>
      </p:sp>
      <p:sp>
        <p:nvSpPr>
          <p:cNvPr id="3" name="文字預留位置 2"/>
          <p:cNvSpPr>
            <a:spLocks noGrp="1"/>
          </p:cNvSpPr>
          <p:nvPr>
            <p:ph type="body" idx="1"/>
          </p:nvPr>
        </p:nvSpPr>
        <p:spPr>
          <a:xfrm>
            <a:off x="831850" y="4589463"/>
            <a:ext cx="10515600" cy="1500187"/>
          </a:xfrm>
        </p:spPr>
        <p:txBody>
          <a:bodyPr rtlCol="0"/>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rtl="0"/>
            <a:r>
              <a:rPr lang="zh-TW" altLang="en-US" noProof="0"/>
              <a:t>編輯母片文字樣式</a:t>
            </a:r>
          </a:p>
        </p:txBody>
      </p:sp>
      <p:sp>
        <p:nvSpPr>
          <p:cNvPr id="7" name="日期預留位置 6"/>
          <p:cNvSpPr>
            <a:spLocks noGrp="1"/>
          </p:cNvSpPr>
          <p:nvPr>
            <p:ph type="dt" sz="half" idx="10"/>
          </p:nvPr>
        </p:nvSpPr>
        <p:spPr/>
        <p:txBody>
          <a:bodyPr rtlCol="0"/>
          <a:lstStyle/>
          <a:p>
            <a:pPr rtl="0"/>
            <a:fld id="{D4D957CE-A82B-41C7-B778-D01F264BEBFB}" type="datetime1">
              <a:rPr lang="zh-TW" altLang="en-US" noProof="0" smtClean="0"/>
              <a:t>2021/1/14</a:t>
            </a:fld>
            <a:endParaRPr lang="zh-TW" altLang="en-US" noProof="0"/>
          </a:p>
        </p:txBody>
      </p:sp>
      <p:sp>
        <p:nvSpPr>
          <p:cNvPr id="8" name="頁尾預留位置 7"/>
          <p:cNvSpPr>
            <a:spLocks noGrp="1"/>
          </p:cNvSpPr>
          <p:nvPr>
            <p:ph type="ftr" sz="quarter" idx="11"/>
          </p:nvPr>
        </p:nvSpPr>
        <p:spPr/>
        <p:txBody>
          <a:bodyPr rtlCol="0"/>
          <a:lstStyle/>
          <a:p>
            <a:pPr rtl="0"/>
            <a:r>
              <a:rPr lang="zh-TW" altLang="en-US" noProof="0"/>
              <a:t>新增頁尾</a:t>
            </a:r>
          </a:p>
        </p:txBody>
      </p:sp>
      <p:sp>
        <p:nvSpPr>
          <p:cNvPr id="9" name="投影片編號預留位置 8"/>
          <p:cNvSpPr>
            <a:spLocks noGrp="1"/>
          </p:cNvSpPr>
          <p:nvPr>
            <p:ph type="sldNum" sz="quarter" idx="12"/>
          </p:nvPr>
        </p:nvSpPr>
        <p:spPr/>
        <p:txBody>
          <a:bodyPr rtlCol="0"/>
          <a:lstStyle/>
          <a:p>
            <a:pPr rtl="0"/>
            <a:fld id="{C62155A9-2BEA-4E1A-A809-3AB570F0F126}" type="slidenum">
              <a:rPr lang="en-US" altLang="zh-TW" noProof="0" smtClean="0"/>
              <a:pPr/>
              <a:t>‹#›</a:t>
            </a:fld>
            <a:endParaRPr lang="zh-TW" altLang="en-US" noProof="0"/>
          </a:p>
        </p:txBody>
      </p:sp>
    </p:spTree>
    <p:extLst>
      <p:ext uri="{BB962C8B-B14F-4D97-AF65-F5344CB8AC3E}">
        <p14:creationId xmlns:p14="http://schemas.microsoft.com/office/powerpoint/2010/main" val="3112303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p:cNvSpPr>
            <a:spLocks noGrp="1"/>
          </p:cNvSpPr>
          <p:nvPr>
            <p:ph type="title"/>
          </p:nvPr>
        </p:nvSpPr>
        <p:spPr/>
        <p:txBody>
          <a:bodyPr rtlCol="0"/>
          <a:lstStyle/>
          <a:p>
            <a:pPr rtl="0"/>
            <a:r>
              <a:rPr lang="zh-TW" altLang="en-US" noProof="0"/>
              <a:t>按一下以編輯母片標題樣式</a:t>
            </a:r>
          </a:p>
        </p:txBody>
      </p:sp>
      <p:sp>
        <p:nvSpPr>
          <p:cNvPr id="3" name="內容預留位置 2"/>
          <p:cNvSpPr>
            <a:spLocks noGrp="1"/>
          </p:cNvSpPr>
          <p:nvPr>
            <p:ph sz="half" idx="1"/>
          </p:nvPr>
        </p:nvSpPr>
        <p:spPr>
          <a:xfrm>
            <a:off x="838200" y="1825625"/>
            <a:ext cx="5181600" cy="4351338"/>
          </a:xfrm>
        </p:spPr>
        <p:txBody>
          <a:bodyPr rtlCol="0"/>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rtl="0"/>
            <a:r>
              <a:rPr lang="zh-TW" altLang="en-US" noProof="0"/>
              <a:t>編輯母片文字樣式</a:t>
            </a:r>
          </a:p>
          <a:p>
            <a:pPr lvl="1" rtl="0"/>
            <a:r>
              <a:rPr lang="zh-TW" altLang="en-US" noProof="0"/>
              <a:t>第二層</a:t>
            </a:r>
          </a:p>
          <a:p>
            <a:pPr lvl="2" rtl="0"/>
            <a:r>
              <a:rPr lang="zh-TW" altLang="en-US" noProof="0"/>
              <a:t>第三層</a:t>
            </a:r>
          </a:p>
          <a:p>
            <a:pPr lvl="3" rtl="0"/>
            <a:r>
              <a:rPr lang="zh-TW" altLang="en-US" noProof="0"/>
              <a:t>第四層</a:t>
            </a:r>
          </a:p>
          <a:p>
            <a:pPr lvl="4" rtl="0"/>
            <a:r>
              <a:rPr lang="zh-TW" altLang="en-US" noProof="0"/>
              <a:t>第五層</a:t>
            </a:r>
          </a:p>
        </p:txBody>
      </p:sp>
      <p:sp>
        <p:nvSpPr>
          <p:cNvPr id="4" name="內容預留位置 3"/>
          <p:cNvSpPr>
            <a:spLocks noGrp="1"/>
          </p:cNvSpPr>
          <p:nvPr>
            <p:ph sz="half" idx="2"/>
          </p:nvPr>
        </p:nvSpPr>
        <p:spPr>
          <a:xfrm>
            <a:off x="6172200" y="1825625"/>
            <a:ext cx="5181600" cy="4351338"/>
          </a:xfrm>
        </p:spPr>
        <p:txBody>
          <a:bodyPr rtlCol="0"/>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rtl="0"/>
            <a:r>
              <a:rPr lang="zh-TW" altLang="en-US" noProof="0"/>
              <a:t>編輯母片文字樣式</a:t>
            </a:r>
          </a:p>
          <a:p>
            <a:pPr lvl="1" rtl="0"/>
            <a:r>
              <a:rPr lang="zh-TW" altLang="en-US" noProof="0"/>
              <a:t>第二層</a:t>
            </a:r>
          </a:p>
          <a:p>
            <a:pPr lvl="2" rtl="0"/>
            <a:r>
              <a:rPr lang="zh-TW" altLang="en-US" noProof="0"/>
              <a:t>第三層</a:t>
            </a:r>
          </a:p>
          <a:p>
            <a:pPr lvl="3" rtl="0"/>
            <a:r>
              <a:rPr lang="zh-TW" altLang="en-US" noProof="0"/>
              <a:t>第四層</a:t>
            </a:r>
          </a:p>
          <a:p>
            <a:pPr lvl="4" rtl="0"/>
            <a:r>
              <a:rPr lang="zh-TW" altLang="en-US" noProof="0"/>
              <a:t>第五層</a:t>
            </a:r>
          </a:p>
        </p:txBody>
      </p:sp>
      <p:sp>
        <p:nvSpPr>
          <p:cNvPr id="8" name="日期預留位置 7"/>
          <p:cNvSpPr>
            <a:spLocks noGrp="1"/>
          </p:cNvSpPr>
          <p:nvPr>
            <p:ph type="dt" sz="half" idx="10"/>
          </p:nvPr>
        </p:nvSpPr>
        <p:spPr/>
        <p:txBody>
          <a:bodyPr rtlCol="0"/>
          <a:lstStyle/>
          <a:p>
            <a:pPr rtl="0"/>
            <a:fld id="{C5E1C50F-636C-4050-808A-DF37BB474599}" type="datetime1">
              <a:rPr lang="zh-TW" altLang="en-US" noProof="0" smtClean="0"/>
              <a:t>2021/1/14</a:t>
            </a:fld>
            <a:endParaRPr lang="zh-TW" altLang="en-US" noProof="0"/>
          </a:p>
        </p:txBody>
      </p:sp>
      <p:sp>
        <p:nvSpPr>
          <p:cNvPr id="9" name="頁尾預留位置 8"/>
          <p:cNvSpPr>
            <a:spLocks noGrp="1"/>
          </p:cNvSpPr>
          <p:nvPr>
            <p:ph type="ftr" sz="quarter" idx="11"/>
          </p:nvPr>
        </p:nvSpPr>
        <p:spPr/>
        <p:txBody>
          <a:bodyPr rtlCol="0"/>
          <a:lstStyle/>
          <a:p>
            <a:pPr rtl="0"/>
            <a:r>
              <a:rPr lang="zh-TW" altLang="en-US" noProof="0"/>
              <a:t>新增頁尾</a:t>
            </a:r>
          </a:p>
        </p:txBody>
      </p:sp>
      <p:sp>
        <p:nvSpPr>
          <p:cNvPr id="10" name="投影片編號預留位置 9"/>
          <p:cNvSpPr>
            <a:spLocks noGrp="1"/>
          </p:cNvSpPr>
          <p:nvPr>
            <p:ph type="sldNum" sz="quarter" idx="12"/>
          </p:nvPr>
        </p:nvSpPr>
        <p:spPr/>
        <p:txBody>
          <a:bodyPr rtlCol="0"/>
          <a:lstStyle/>
          <a:p>
            <a:pPr rtl="0"/>
            <a:fld id="{C62155A9-2BEA-4E1A-A809-3AB570F0F126}" type="slidenum">
              <a:rPr lang="en-US" altLang="zh-TW" noProof="0" smtClean="0"/>
              <a:pPr/>
              <a:t>‹#›</a:t>
            </a:fld>
            <a:endParaRPr lang="zh-TW" altLang="en-US" noProof="0"/>
          </a:p>
        </p:txBody>
      </p:sp>
    </p:spTree>
    <p:extLst>
      <p:ext uri="{BB962C8B-B14F-4D97-AF65-F5344CB8AC3E}">
        <p14:creationId xmlns:p14="http://schemas.microsoft.com/office/powerpoint/2010/main" val="3578019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p:cNvSpPr>
            <a:spLocks noGrp="1"/>
          </p:cNvSpPr>
          <p:nvPr>
            <p:ph type="title"/>
          </p:nvPr>
        </p:nvSpPr>
        <p:spPr>
          <a:xfrm>
            <a:off x="831850" y="274638"/>
            <a:ext cx="10515600" cy="1143000"/>
          </a:xfrm>
        </p:spPr>
        <p:txBody>
          <a:bodyPr rtlCol="0"/>
          <a:lstStyle/>
          <a:p>
            <a:pPr rtl="0"/>
            <a:r>
              <a:rPr lang="zh-TW" altLang="en-US" noProof="0"/>
              <a:t>按一下以編輯母片標題樣式</a:t>
            </a:r>
          </a:p>
        </p:txBody>
      </p:sp>
      <p:sp>
        <p:nvSpPr>
          <p:cNvPr id="3" name="文字預留位置 2"/>
          <p:cNvSpPr>
            <a:spLocks noGrp="1"/>
          </p:cNvSpPr>
          <p:nvPr>
            <p:ph type="body" idx="1"/>
          </p:nvPr>
        </p:nvSpPr>
        <p:spPr>
          <a:xfrm>
            <a:off x="831850" y="1489075"/>
            <a:ext cx="5156200" cy="641350"/>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TW" altLang="en-US" noProof="0"/>
              <a:t>編輯母片文字樣式</a:t>
            </a:r>
          </a:p>
        </p:txBody>
      </p:sp>
      <p:sp>
        <p:nvSpPr>
          <p:cNvPr id="4" name="內容預留位置 3"/>
          <p:cNvSpPr>
            <a:spLocks noGrp="1"/>
          </p:cNvSpPr>
          <p:nvPr>
            <p:ph sz="half" idx="2"/>
          </p:nvPr>
        </p:nvSpPr>
        <p:spPr>
          <a:xfrm>
            <a:off x="831850" y="2193925"/>
            <a:ext cx="5156200" cy="3978275"/>
          </a:xfrm>
        </p:spPr>
        <p:txBody>
          <a:bodyPr rtlCol="0"/>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rtl="0"/>
            <a:r>
              <a:rPr lang="zh-TW" altLang="en-US" noProof="0"/>
              <a:t>編輯母片文字樣式</a:t>
            </a:r>
          </a:p>
          <a:p>
            <a:pPr lvl="1" rtl="0"/>
            <a:r>
              <a:rPr lang="zh-TW" altLang="en-US" noProof="0"/>
              <a:t>第二層</a:t>
            </a:r>
          </a:p>
          <a:p>
            <a:pPr lvl="2" rtl="0"/>
            <a:r>
              <a:rPr lang="zh-TW" altLang="en-US" noProof="0"/>
              <a:t>第三層</a:t>
            </a:r>
          </a:p>
          <a:p>
            <a:pPr lvl="3" rtl="0"/>
            <a:r>
              <a:rPr lang="zh-TW" altLang="en-US" noProof="0"/>
              <a:t>第四層</a:t>
            </a:r>
          </a:p>
          <a:p>
            <a:pPr lvl="4" rtl="0"/>
            <a:r>
              <a:rPr lang="zh-TW" altLang="en-US" noProof="0"/>
              <a:t>第五層</a:t>
            </a:r>
          </a:p>
        </p:txBody>
      </p:sp>
      <p:sp>
        <p:nvSpPr>
          <p:cNvPr id="5" name="文字預留位置 4"/>
          <p:cNvSpPr>
            <a:spLocks noGrp="1"/>
          </p:cNvSpPr>
          <p:nvPr>
            <p:ph type="body" sz="quarter" idx="3"/>
          </p:nvPr>
        </p:nvSpPr>
        <p:spPr>
          <a:xfrm>
            <a:off x="6189663" y="1489075"/>
            <a:ext cx="5157787" cy="641350"/>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TW" altLang="en-US" noProof="0"/>
              <a:t>編輯母片文字樣式</a:t>
            </a:r>
          </a:p>
        </p:txBody>
      </p:sp>
      <p:sp>
        <p:nvSpPr>
          <p:cNvPr id="6" name="內容預留位置 5"/>
          <p:cNvSpPr>
            <a:spLocks noGrp="1"/>
          </p:cNvSpPr>
          <p:nvPr>
            <p:ph sz="quarter" idx="4"/>
          </p:nvPr>
        </p:nvSpPr>
        <p:spPr>
          <a:xfrm>
            <a:off x="6189663" y="2193925"/>
            <a:ext cx="5157787" cy="3978275"/>
          </a:xfrm>
        </p:spPr>
        <p:txBody>
          <a:bodyPr rtlCol="0"/>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rtl="0"/>
            <a:r>
              <a:rPr lang="zh-TW" altLang="en-US" noProof="0"/>
              <a:t>編輯母片文字樣式</a:t>
            </a:r>
          </a:p>
          <a:p>
            <a:pPr lvl="1" rtl="0"/>
            <a:r>
              <a:rPr lang="zh-TW" altLang="en-US" noProof="0"/>
              <a:t>第二層</a:t>
            </a:r>
          </a:p>
          <a:p>
            <a:pPr lvl="2" rtl="0"/>
            <a:r>
              <a:rPr lang="zh-TW" altLang="en-US" noProof="0"/>
              <a:t>第三層</a:t>
            </a:r>
          </a:p>
          <a:p>
            <a:pPr lvl="3" rtl="0"/>
            <a:r>
              <a:rPr lang="zh-TW" altLang="en-US" noProof="0"/>
              <a:t>第四層</a:t>
            </a:r>
          </a:p>
          <a:p>
            <a:pPr lvl="4" rtl="0"/>
            <a:r>
              <a:rPr lang="zh-TW" altLang="en-US" noProof="0"/>
              <a:t>第五層</a:t>
            </a:r>
          </a:p>
        </p:txBody>
      </p:sp>
      <p:sp>
        <p:nvSpPr>
          <p:cNvPr id="10" name="日期預留位置 9"/>
          <p:cNvSpPr>
            <a:spLocks noGrp="1"/>
          </p:cNvSpPr>
          <p:nvPr>
            <p:ph type="dt" sz="half" idx="10"/>
          </p:nvPr>
        </p:nvSpPr>
        <p:spPr/>
        <p:txBody>
          <a:bodyPr rtlCol="0"/>
          <a:lstStyle/>
          <a:p>
            <a:pPr rtl="0"/>
            <a:fld id="{CC6731BE-1804-4AFC-99F1-DDE554D9B955}" type="datetime1">
              <a:rPr lang="zh-TW" altLang="en-US" noProof="0" smtClean="0"/>
              <a:t>2021/1/14</a:t>
            </a:fld>
            <a:endParaRPr lang="zh-TW" altLang="en-US" noProof="0"/>
          </a:p>
        </p:txBody>
      </p:sp>
      <p:sp>
        <p:nvSpPr>
          <p:cNvPr id="11" name="頁尾預留位置 10"/>
          <p:cNvSpPr>
            <a:spLocks noGrp="1"/>
          </p:cNvSpPr>
          <p:nvPr>
            <p:ph type="ftr" sz="quarter" idx="11"/>
          </p:nvPr>
        </p:nvSpPr>
        <p:spPr/>
        <p:txBody>
          <a:bodyPr rtlCol="0"/>
          <a:lstStyle/>
          <a:p>
            <a:pPr rtl="0"/>
            <a:r>
              <a:rPr lang="zh-TW" altLang="en-US" noProof="0"/>
              <a:t>新增頁尾</a:t>
            </a:r>
          </a:p>
        </p:txBody>
      </p:sp>
      <p:sp>
        <p:nvSpPr>
          <p:cNvPr id="12" name="投影片編號預留位置 11"/>
          <p:cNvSpPr>
            <a:spLocks noGrp="1"/>
          </p:cNvSpPr>
          <p:nvPr>
            <p:ph type="sldNum" sz="quarter" idx="12"/>
          </p:nvPr>
        </p:nvSpPr>
        <p:spPr/>
        <p:txBody>
          <a:bodyPr rtlCol="0"/>
          <a:lstStyle/>
          <a:p>
            <a:pPr rtl="0"/>
            <a:fld id="{C62155A9-2BEA-4E1A-A809-3AB570F0F126}" type="slidenum">
              <a:rPr lang="en-US" altLang="zh-TW" noProof="0" smtClean="0"/>
              <a:pPr/>
              <a:t>‹#›</a:t>
            </a:fld>
            <a:endParaRPr lang="zh-TW" altLang="en-US" noProof="0"/>
          </a:p>
        </p:txBody>
      </p:sp>
    </p:spTree>
    <p:extLst>
      <p:ext uri="{BB962C8B-B14F-4D97-AF65-F5344CB8AC3E}">
        <p14:creationId xmlns:p14="http://schemas.microsoft.com/office/powerpoint/2010/main" val="941831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rtlCol="0"/>
          <a:lstStyle/>
          <a:p>
            <a:pPr rtl="0"/>
            <a:r>
              <a:rPr lang="zh-TW" altLang="en-US" noProof="0"/>
              <a:t>按一下以編輯母片標題樣式</a:t>
            </a:r>
          </a:p>
        </p:txBody>
      </p:sp>
      <p:sp>
        <p:nvSpPr>
          <p:cNvPr id="6" name="日期預留位置 5"/>
          <p:cNvSpPr>
            <a:spLocks noGrp="1"/>
          </p:cNvSpPr>
          <p:nvPr>
            <p:ph type="dt" sz="half" idx="10"/>
          </p:nvPr>
        </p:nvSpPr>
        <p:spPr/>
        <p:txBody>
          <a:bodyPr rtlCol="0"/>
          <a:lstStyle/>
          <a:p>
            <a:pPr rtl="0"/>
            <a:fld id="{08D3CFDC-E242-47F6-8C2F-D42EB3C7C08F}" type="datetime1">
              <a:rPr lang="zh-TW" altLang="en-US" noProof="0" smtClean="0"/>
              <a:t>2021/1/14</a:t>
            </a:fld>
            <a:endParaRPr lang="zh-TW" altLang="en-US" noProof="0"/>
          </a:p>
        </p:txBody>
      </p:sp>
      <p:sp>
        <p:nvSpPr>
          <p:cNvPr id="7" name="頁尾預留位置 6"/>
          <p:cNvSpPr>
            <a:spLocks noGrp="1"/>
          </p:cNvSpPr>
          <p:nvPr>
            <p:ph type="ftr" sz="quarter" idx="11"/>
          </p:nvPr>
        </p:nvSpPr>
        <p:spPr/>
        <p:txBody>
          <a:bodyPr rtlCol="0"/>
          <a:lstStyle/>
          <a:p>
            <a:pPr rtl="0"/>
            <a:r>
              <a:rPr lang="zh-TW" altLang="en-US" noProof="0"/>
              <a:t>新增頁尾</a:t>
            </a:r>
          </a:p>
        </p:txBody>
      </p:sp>
      <p:sp>
        <p:nvSpPr>
          <p:cNvPr id="8" name="投影片編號預留位置 7"/>
          <p:cNvSpPr>
            <a:spLocks noGrp="1"/>
          </p:cNvSpPr>
          <p:nvPr>
            <p:ph type="sldNum" sz="quarter" idx="12"/>
          </p:nvPr>
        </p:nvSpPr>
        <p:spPr/>
        <p:txBody>
          <a:bodyPr rtlCol="0"/>
          <a:lstStyle/>
          <a:p>
            <a:pPr rtl="0"/>
            <a:fld id="{C62155A9-2BEA-4E1A-A809-3AB570F0F126}" type="slidenum">
              <a:rPr lang="en-US" altLang="zh-TW" noProof="0" smtClean="0"/>
              <a:pPr/>
              <a:t>‹#›</a:t>
            </a:fld>
            <a:endParaRPr lang="zh-TW" altLang="en-US" noProof="0"/>
          </a:p>
        </p:txBody>
      </p:sp>
    </p:spTree>
    <p:extLst>
      <p:ext uri="{BB962C8B-B14F-4D97-AF65-F5344CB8AC3E}">
        <p14:creationId xmlns:p14="http://schemas.microsoft.com/office/powerpoint/2010/main" val="33825458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5" name="日期預留位置 4"/>
          <p:cNvSpPr>
            <a:spLocks noGrp="1"/>
          </p:cNvSpPr>
          <p:nvPr>
            <p:ph type="dt" sz="half" idx="10"/>
          </p:nvPr>
        </p:nvSpPr>
        <p:spPr/>
        <p:txBody>
          <a:bodyPr rtlCol="0"/>
          <a:lstStyle/>
          <a:p>
            <a:pPr rtl="0"/>
            <a:fld id="{A0251F2E-E6C4-4CB7-8D5D-28CEBCD683C5}" type="datetime1">
              <a:rPr lang="zh-TW" altLang="en-US" noProof="0" smtClean="0"/>
              <a:t>2021/1/14</a:t>
            </a:fld>
            <a:endParaRPr lang="zh-TW" altLang="en-US" noProof="0"/>
          </a:p>
        </p:txBody>
      </p:sp>
      <p:sp>
        <p:nvSpPr>
          <p:cNvPr id="6" name="頁尾預留位置 5"/>
          <p:cNvSpPr>
            <a:spLocks noGrp="1"/>
          </p:cNvSpPr>
          <p:nvPr>
            <p:ph type="ftr" sz="quarter" idx="11"/>
          </p:nvPr>
        </p:nvSpPr>
        <p:spPr/>
        <p:txBody>
          <a:bodyPr rtlCol="0"/>
          <a:lstStyle/>
          <a:p>
            <a:pPr rtl="0"/>
            <a:r>
              <a:rPr lang="zh-TW" altLang="en-US" noProof="0"/>
              <a:t>新增頁尾</a:t>
            </a:r>
          </a:p>
        </p:txBody>
      </p:sp>
      <p:sp>
        <p:nvSpPr>
          <p:cNvPr id="7" name="投影片編號預留位置 6"/>
          <p:cNvSpPr>
            <a:spLocks noGrp="1"/>
          </p:cNvSpPr>
          <p:nvPr>
            <p:ph type="sldNum" sz="quarter" idx="12"/>
          </p:nvPr>
        </p:nvSpPr>
        <p:spPr/>
        <p:txBody>
          <a:bodyPr rtlCol="0"/>
          <a:lstStyle/>
          <a:p>
            <a:pPr rtl="0"/>
            <a:fld id="{C62155A9-2BEA-4E1A-A809-3AB570F0F126}" type="slidenum">
              <a:rPr lang="en-US" altLang="zh-TW" noProof="0" smtClean="0"/>
              <a:pPr/>
              <a:t>‹#›</a:t>
            </a:fld>
            <a:endParaRPr lang="zh-TW" altLang="en-US" noProof="0"/>
          </a:p>
        </p:txBody>
      </p:sp>
    </p:spTree>
    <p:extLst>
      <p:ext uri="{BB962C8B-B14F-4D97-AF65-F5344CB8AC3E}">
        <p14:creationId xmlns:p14="http://schemas.microsoft.com/office/powerpoint/2010/main" val="797648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839788" y="457200"/>
            <a:ext cx="3932237" cy="1600200"/>
          </a:xfrm>
        </p:spPr>
        <p:txBody>
          <a:bodyPr rtlCol="0" anchor="b"/>
          <a:lstStyle>
            <a:lvl1pPr>
              <a:defRPr sz="3200"/>
            </a:lvl1pPr>
          </a:lstStyle>
          <a:p>
            <a:pPr rtl="0"/>
            <a:r>
              <a:rPr lang="zh-TW" altLang="en-US" noProof="0"/>
              <a:t>按一下以編輯母片標題樣式</a:t>
            </a:r>
          </a:p>
        </p:txBody>
      </p:sp>
      <p:sp>
        <p:nvSpPr>
          <p:cNvPr id="3" name="內容預留位置 2"/>
          <p:cNvSpPr>
            <a:spLocks noGrp="1"/>
          </p:cNvSpPr>
          <p:nvPr>
            <p:ph idx="1"/>
          </p:nvPr>
        </p:nvSpPr>
        <p:spPr>
          <a:xfrm>
            <a:off x="5183188" y="987425"/>
            <a:ext cx="6172200" cy="4873625"/>
          </a:xfrm>
        </p:spPr>
        <p:txBody>
          <a:bodyPr rtlCol="0"/>
          <a:lstStyle>
            <a:lvl1pPr marL="338138" indent="-338138">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rtl="0"/>
            <a:r>
              <a:rPr lang="zh-TW" altLang="en-US" noProof="0"/>
              <a:t>編輯母片文字樣式</a:t>
            </a:r>
          </a:p>
          <a:p>
            <a:pPr lvl="1" rtl="0"/>
            <a:r>
              <a:rPr lang="zh-TW" altLang="en-US" noProof="0"/>
              <a:t>第二層</a:t>
            </a:r>
          </a:p>
          <a:p>
            <a:pPr lvl="2" rtl="0"/>
            <a:r>
              <a:rPr lang="zh-TW" altLang="en-US" noProof="0"/>
              <a:t>第三層</a:t>
            </a:r>
          </a:p>
          <a:p>
            <a:pPr lvl="3" rtl="0"/>
            <a:r>
              <a:rPr lang="zh-TW" altLang="en-US" noProof="0"/>
              <a:t>第四層</a:t>
            </a:r>
          </a:p>
          <a:p>
            <a:pPr lvl="4" rtl="0"/>
            <a:r>
              <a:rPr lang="zh-TW" altLang="en-US" noProof="0"/>
              <a:t>第五層</a:t>
            </a:r>
          </a:p>
        </p:txBody>
      </p:sp>
      <p:sp>
        <p:nvSpPr>
          <p:cNvPr id="4" name="文字預留位置 3"/>
          <p:cNvSpPr>
            <a:spLocks noGrp="1"/>
          </p:cNvSpPr>
          <p:nvPr>
            <p:ph type="body" sz="half" idx="2"/>
          </p:nvPr>
        </p:nvSpPr>
        <p:spPr>
          <a:xfrm>
            <a:off x="839788" y="2101850"/>
            <a:ext cx="3932237" cy="3759200"/>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zh-TW" altLang="en-US" noProof="0"/>
              <a:t>編輯母片文字樣式</a:t>
            </a:r>
          </a:p>
        </p:txBody>
      </p:sp>
      <p:sp>
        <p:nvSpPr>
          <p:cNvPr id="8" name="日期預留位置 7"/>
          <p:cNvSpPr>
            <a:spLocks noGrp="1"/>
          </p:cNvSpPr>
          <p:nvPr>
            <p:ph type="dt" sz="half" idx="10"/>
          </p:nvPr>
        </p:nvSpPr>
        <p:spPr/>
        <p:txBody>
          <a:bodyPr rtlCol="0"/>
          <a:lstStyle/>
          <a:p>
            <a:pPr rtl="0"/>
            <a:fld id="{05FA53A9-A668-407B-A091-0DFB71B74779}" type="datetime1">
              <a:rPr lang="zh-TW" altLang="en-US" noProof="0" smtClean="0"/>
              <a:t>2021/1/14</a:t>
            </a:fld>
            <a:endParaRPr lang="zh-TW" altLang="en-US" noProof="0"/>
          </a:p>
        </p:txBody>
      </p:sp>
      <p:sp>
        <p:nvSpPr>
          <p:cNvPr id="9" name="頁尾預留位置 8"/>
          <p:cNvSpPr>
            <a:spLocks noGrp="1"/>
          </p:cNvSpPr>
          <p:nvPr>
            <p:ph type="ftr" sz="quarter" idx="11"/>
          </p:nvPr>
        </p:nvSpPr>
        <p:spPr/>
        <p:txBody>
          <a:bodyPr rtlCol="0"/>
          <a:lstStyle/>
          <a:p>
            <a:pPr rtl="0"/>
            <a:r>
              <a:rPr lang="zh-TW" altLang="en-US" noProof="0"/>
              <a:t>新增頁尾</a:t>
            </a:r>
          </a:p>
        </p:txBody>
      </p:sp>
      <p:sp>
        <p:nvSpPr>
          <p:cNvPr id="10" name="投影片編號預留位置 9"/>
          <p:cNvSpPr>
            <a:spLocks noGrp="1"/>
          </p:cNvSpPr>
          <p:nvPr>
            <p:ph type="sldNum" sz="quarter" idx="12"/>
          </p:nvPr>
        </p:nvSpPr>
        <p:spPr/>
        <p:txBody>
          <a:bodyPr rtlCol="0"/>
          <a:lstStyle/>
          <a:p>
            <a:pPr rtl="0"/>
            <a:fld id="{C62155A9-2BEA-4E1A-A809-3AB570F0F126}" type="slidenum">
              <a:rPr lang="en-US" altLang="zh-TW" noProof="0" smtClean="0"/>
              <a:pPr/>
              <a:t>‹#›</a:t>
            </a:fld>
            <a:endParaRPr lang="zh-TW" altLang="en-US" noProof="0"/>
          </a:p>
        </p:txBody>
      </p:sp>
    </p:spTree>
    <p:extLst>
      <p:ext uri="{BB962C8B-B14F-4D97-AF65-F5344CB8AC3E}">
        <p14:creationId xmlns:p14="http://schemas.microsoft.com/office/powerpoint/2010/main" val="1664369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839788" y="457200"/>
            <a:ext cx="3932237" cy="1600200"/>
          </a:xfrm>
        </p:spPr>
        <p:txBody>
          <a:bodyPr rtlCol="0" anchor="b"/>
          <a:lstStyle>
            <a:lvl1pPr>
              <a:defRPr sz="3200"/>
            </a:lvl1pPr>
          </a:lstStyle>
          <a:p>
            <a:pPr rtl="0"/>
            <a:r>
              <a:rPr lang="zh-TW" altLang="en-US" noProof="0"/>
              <a:t>按一下以編輯母片標題樣式</a:t>
            </a:r>
          </a:p>
        </p:txBody>
      </p:sp>
      <p:sp>
        <p:nvSpPr>
          <p:cNvPr id="3" name="圖片預留位置 2" descr="要新增影像的空白預留位置。按一下預留位置，然後選取您要新增的影像"/>
          <p:cNvSpPr>
            <a:spLocks noGrp="1"/>
          </p:cNvSpPr>
          <p:nvPr>
            <p:ph type="pic" idx="1"/>
          </p:nvPr>
        </p:nvSpPr>
        <p:spPr>
          <a:xfrm>
            <a:off x="5183188" y="987425"/>
            <a:ext cx="6172200" cy="4873625"/>
          </a:xfrm>
        </p:spPr>
        <p:txBody>
          <a:bodyPr rtlCol="0"/>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zh-TW" altLang="en-US" noProof="0"/>
              <a:t>按一下圖示以新增圖片</a:t>
            </a:r>
          </a:p>
        </p:txBody>
      </p:sp>
      <p:sp>
        <p:nvSpPr>
          <p:cNvPr id="4" name="文字預留位置 3"/>
          <p:cNvSpPr>
            <a:spLocks noGrp="1"/>
          </p:cNvSpPr>
          <p:nvPr>
            <p:ph type="body" sz="half" idx="2"/>
          </p:nvPr>
        </p:nvSpPr>
        <p:spPr>
          <a:xfrm>
            <a:off x="839788" y="2101850"/>
            <a:ext cx="3932237" cy="3759200"/>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zh-TW" altLang="en-US" noProof="0"/>
              <a:t>編輯母片文字樣式</a:t>
            </a:r>
          </a:p>
        </p:txBody>
      </p:sp>
      <p:sp>
        <p:nvSpPr>
          <p:cNvPr id="8" name="日期預留位置 7"/>
          <p:cNvSpPr>
            <a:spLocks noGrp="1"/>
          </p:cNvSpPr>
          <p:nvPr>
            <p:ph type="dt" sz="half" idx="10"/>
          </p:nvPr>
        </p:nvSpPr>
        <p:spPr/>
        <p:txBody>
          <a:bodyPr rtlCol="0"/>
          <a:lstStyle/>
          <a:p>
            <a:pPr rtl="0"/>
            <a:fld id="{A2615A12-0AAC-47F3-8739-B18346236188}" type="datetime1">
              <a:rPr lang="zh-TW" altLang="en-US" noProof="0" smtClean="0"/>
              <a:t>2021/1/14</a:t>
            </a:fld>
            <a:endParaRPr lang="zh-TW" altLang="en-US" noProof="0"/>
          </a:p>
        </p:txBody>
      </p:sp>
      <p:sp>
        <p:nvSpPr>
          <p:cNvPr id="9" name="頁尾預留位置 8"/>
          <p:cNvSpPr>
            <a:spLocks noGrp="1"/>
          </p:cNvSpPr>
          <p:nvPr>
            <p:ph type="ftr" sz="quarter" idx="11"/>
          </p:nvPr>
        </p:nvSpPr>
        <p:spPr/>
        <p:txBody>
          <a:bodyPr rtlCol="0"/>
          <a:lstStyle/>
          <a:p>
            <a:pPr rtl="0"/>
            <a:r>
              <a:rPr lang="zh-TW" altLang="en-US" noProof="0"/>
              <a:t>新增頁尾</a:t>
            </a:r>
          </a:p>
        </p:txBody>
      </p:sp>
      <p:sp>
        <p:nvSpPr>
          <p:cNvPr id="10" name="投影片編號預留位置 9"/>
          <p:cNvSpPr>
            <a:spLocks noGrp="1"/>
          </p:cNvSpPr>
          <p:nvPr>
            <p:ph type="sldNum" sz="quarter" idx="12"/>
          </p:nvPr>
        </p:nvSpPr>
        <p:spPr/>
        <p:txBody>
          <a:bodyPr rtlCol="0"/>
          <a:lstStyle/>
          <a:p>
            <a:pPr rtl="0"/>
            <a:fld id="{C62155A9-2BEA-4E1A-A809-3AB570F0F126}" type="slidenum">
              <a:rPr lang="en-US" altLang="zh-TW" noProof="0" smtClean="0"/>
              <a:pPr/>
              <a:t>‹#›</a:t>
            </a:fld>
            <a:endParaRPr lang="zh-TW" altLang="en-US" noProof="0"/>
          </a:p>
        </p:txBody>
      </p:sp>
    </p:spTree>
    <p:extLst>
      <p:ext uri="{BB962C8B-B14F-4D97-AF65-F5344CB8AC3E}">
        <p14:creationId xmlns:p14="http://schemas.microsoft.com/office/powerpoint/2010/main" val="3953468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grpSp>
        <p:nvGrpSpPr>
          <p:cNvPr id="21" name="群組 20"/>
          <p:cNvGrpSpPr/>
          <p:nvPr userDrawn="1"/>
        </p:nvGrpSpPr>
        <p:grpSpPr>
          <a:xfrm>
            <a:off x="1860687" y="450998"/>
            <a:ext cx="7620000" cy="1139952"/>
            <a:chOff x="1860687" y="450998"/>
            <a:chExt cx="7620000" cy="1139952"/>
          </a:xfrm>
        </p:grpSpPr>
        <p:pic>
          <p:nvPicPr>
            <p:cNvPr id="22" name="圖片 21"/>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bwMode="gray">
            <a:xfrm>
              <a:off x="1860687" y="450998"/>
              <a:ext cx="7620000" cy="1139952"/>
            </a:xfrm>
            <a:prstGeom prst="rect">
              <a:avLst/>
            </a:prstGeom>
          </p:spPr>
        </p:pic>
        <p:grpSp>
          <p:nvGrpSpPr>
            <p:cNvPr id="23" name="群組 22"/>
            <p:cNvGrpSpPr/>
            <p:nvPr userDrawn="1"/>
          </p:nvGrpSpPr>
          <p:grpSpPr>
            <a:xfrm>
              <a:off x="1860687" y="450998"/>
              <a:ext cx="7615237" cy="1106488"/>
              <a:chOff x="1891518" y="519806"/>
              <a:chExt cx="7615237" cy="1106488"/>
            </a:xfrm>
          </p:grpSpPr>
          <p:sp>
            <p:nvSpPr>
              <p:cNvPr id="24" name="橢圓​​ 6"/>
              <p:cNvSpPr>
                <a:spLocks noChangeArrowheads="1"/>
              </p:cNvSpPr>
              <p:nvPr/>
            </p:nvSpPr>
            <p:spPr bwMode="hidden">
              <a:xfrm flipH="1">
                <a:off x="5688818" y="519806"/>
                <a:ext cx="1104900" cy="1104900"/>
              </a:xfrm>
              <a:prstGeom prst="ellipse">
                <a:avLst/>
              </a:prstGeom>
              <a:solidFill>
                <a:schemeClr val="accent1">
                  <a:lumMod val="20000"/>
                  <a:lumOff val="80000"/>
                </a:schemeClr>
              </a:solidFill>
              <a:ln>
                <a:noFill/>
              </a:ln>
              <a:effectLst/>
              <a:extLst/>
            </p:spPr>
            <p:txBody>
              <a:bodyPr wrap="none" rtlCol="0" anchor="ctr"/>
              <a:lstStyle/>
              <a:p>
                <a:pPr algn="ctr" rtl="0" eaLnBrk="1" hangingPunct="1"/>
                <a:endParaRPr lang="zh-TW" altLang="en-US" sz="2400" noProof="0" dirty="0">
                  <a:latin typeface="Microsoft JhengHei UI" panose="020B0604030504040204" pitchFamily="34" charset="-120"/>
                  <a:ea typeface="Microsoft JhengHei UI" panose="020B0604030504040204" pitchFamily="34" charset="-120"/>
                </a:endParaRPr>
              </a:p>
            </p:txBody>
          </p:sp>
          <p:sp>
            <p:nvSpPr>
              <p:cNvPr id="25" name="橢圓​​ 7"/>
              <p:cNvSpPr>
                <a:spLocks noChangeArrowheads="1"/>
              </p:cNvSpPr>
              <p:nvPr/>
            </p:nvSpPr>
            <p:spPr bwMode="hidden">
              <a:xfrm flipH="1">
                <a:off x="8403443" y="519806"/>
                <a:ext cx="1103312" cy="1104900"/>
              </a:xfrm>
              <a:prstGeom prst="ellipse">
                <a:avLst/>
              </a:prstGeom>
              <a:solidFill>
                <a:schemeClr val="accent1">
                  <a:lumMod val="20000"/>
                  <a:lumOff val="80000"/>
                </a:schemeClr>
              </a:solidFill>
              <a:ln>
                <a:noFill/>
              </a:ln>
              <a:effectLst/>
              <a:extLst/>
            </p:spPr>
            <p:txBody>
              <a:bodyPr wrap="none" rtlCol="0" anchor="ctr"/>
              <a:lstStyle/>
              <a:p>
                <a:pPr algn="ctr" rtl="0" eaLnBrk="1" hangingPunct="1"/>
                <a:endParaRPr lang="zh-TW" altLang="en-US" sz="2400" noProof="0" dirty="0">
                  <a:latin typeface="Microsoft JhengHei UI" panose="020B0604030504040204" pitchFamily="34" charset="-120"/>
                  <a:ea typeface="Microsoft JhengHei UI" panose="020B0604030504040204" pitchFamily="34" charset="-120"/>
                </a:endParaRPr>
              </a:p>
            </p:txBody>
          </p:sp>
          <p:sp>
            <p:nvSpPr>
              <p:cNvPr id="26" name="橢圓​​ 8"/>
              <p:cNvSpPr>
                <a:spLocks noChangeArrowheads="1"/>
              </p:cNvSpPr>
              <p:nvPr/>
            </p:nvSpPr>
            <p:spPr bwMode="hidden">
              <a:xfrm flipH="1">
                <a:off x="1891518" y="521394"/>
                <a:ext cx="1103312" cy="1104900"/>
              </a:xfrm>
              <a:prstGeom prst="ellipse">
                <a:avLst/>
              </a:prstGeom>
              <a:solidFill>
                <a:schemeClr val="accent1">
                  <a:lumMod val="20000"/>
                  <a:lumOff val="80000"/>
                </a:schemeClr>
              </a:solidFill>
              <a:ln>
                <a:noFill/>
              </a:ln>
              <a:effectLst/>
              <a:extLst/>
            </p:spPr>
            <p:txBody>
              <a:bodyPr wrap="none" rtlCol="0" anchor="ctr"/>
              <a:lstStyle/>
              <a:p>
                <a:pPr algn="ctr" rtl="0" eaLnBrk="1" hangingPunct="1"/>
                <a:endParaRPr lang="zh-TW" altLang="en-US" sz="2400" noProof="0" dirty="0">
                  <a:latin typeface="Microsoft JhengHei UI" panose="020B0604030504040204" pitchFamily="34" charset="-120"/>
                  <a:ea typeface="Microsoft JhengHei UI" panose="020B0604030504040204" pitchFamily="34" charset="-120"/>
                </a:endParaRPr>
              </a:p>
            </p:txBody>
          </p:sp>
          <p:sp>
            <p:nvSpPr>
              <p:cNvPr id="27" name="橢圓​​ 9"/>
              <p:cNvSpPr>
                <a:spLocks noChangeArrowheads="1"/>
              </p:cNvSpPr>
              <p:nvPr/>
            </p:nvSpPr>
            <p:spPr bwMode="hidden">
              <a:xfrm flipH="1">
                <a:off x="7144555" y="519806"/>
                <a:ext cx="1103312" cy="1104900"/>
              </a:xfrm>
              <a:prstGeom prst="ellipse">
                <a:avLst/>
              </a:prstGeom>
              <a:noFill/>
              <a:ln w="28575">
                <a:solidFill>
                  <a:schemeClr val="accent1">
                    <a:lumMod val="20000"/>
                    <a:lumOff val="80000"/>
                  </a:schemeClr>
                </a:solidFill>
                <a:round/>
                <a:headEnd/>
                <a:tailEnd/>
              </a:ln>
              <a:effectLst/>
              <a:extLst>
                <a:ext uri="{909E8E84-426E-40DD-AFC4-6F175D3DCCD1}">
                  <a14:hiddenFill xmlns:a14="http://schemas.microsoft.com/office/drawing/2010/main">
                    <a:solidFill>
                      <a:srgbClr val="E0E0F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rtlCol="0" anchor="ctr"/>
              <a:lstStyle/>
              <a:p>
                <a:pPr algn="ctr" rtl="0" eaLnBrk="1" hangingPunct="1"/>
                <a:endParaRPr lang="zh-TW" altLang="en-US" sz="2400" noProof="0" dirty="0">
                  <a:latin typeface="Microsoft JhengHei UI" panose="020B0604030504040204" pitchFamily="34" charset="-120"/>
                  <a:ea typeface="Microsoft JhengHei UI" panose="020B0604030504040204" pitchFamily="34" charset="-120"/>
                </a:endParaRPr>
              </a:p>
            </p:txBody>
          </p:sp>
          <p:sp>
            <p:nvSpPr>
              <p:cNvPr id="28" name="橢圓 10"/>
              <p:cNvSpPr>
                <a:spLocks noChangeArrowheads="1"/>
              </p:cNvSpPr>
              <p:nvPr/>
            </p:nvSpPr>
            <p:spPr bwMode="hidden">
              <a:xfrm flipH="1">
                <a:off x="3178980" y="519806"/>
                <a:ext cx="1103312" cy="1104900"/>
              </a:xfrm>
              <a:prstGeom prst="ellipse">
                <a:avLst/>
              </a:prstGeom>
              <a:noFill/>
              <a:ln w="28575">
                <a:solidFill>
                  <a:schemeClr val="accent1">
                    <a:lumMod val="20000"/>
                    <a:lumOff val="80000"/>
                  </a:schemeClr>
                </a:solidFill>
                <a:round/>
                <a:headEnd/>
                <a:tailEn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rtlCol="0" anchor="ctr"/>
              <a:lstStyle/>
              <a:p>
                <a:pPr algn="ctr" rtl="0" eaLnBrk="1" hangingPunct="1"/>
                <a:endParaRPr lang="zh-TW" altLang="en-US" sz="2400" noProof="0" dirty="0">
                  <a:latin typeface="Microsoft JhengHei UI" panose="020B0604030504040204" pitchFamily="34" charset="-120"/>
                  <a:ea typeface="Microsoft JhengHei UI" panose="020B0604030504040204" pitchFamily="34" charset="-120"/>
                </a:endParaRPr>
              </a:p>
            </p:txBody>
          </p:sp>
        </p:grpSp>
      </p:grpSp>
      <p:sp>
        <p:nvSpPr>
          <p:cNvPr id="2" name="標題預留位置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pPr rtl="0"/>
            <a:r>
              <a:rPr lang="zh-TW" altLang="en-US" noProof="0" dirty="0"/>
              <a:t>按一下以編輯母片標題樣式</a:t>
            </a:r>
          </a:p>
        </p:txBody>
      </p:sp>
      <p:sp>
        <p:nvSpPr>
          <p:cNvPr id="3" name="文字預留位置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rtl="0"/>
            <a:r>
              <a:rPr lang="zh-TW" altLang="en-US" noProof="0" dirty="0"/>
              <a:t>按一下以編輯母片文字樣式</a:t>
            </a:r>
          </a:p>
          <a:p>
            <a:pPr lvl="1" rtl="0"/>
            <a:r>
              <a:rPr lang="zh-TW" altLang="en-US" noProof="0" dirty="0"/>
              <a:t>第二層</a:t>
            </a:r>
          </a:p>
          <a:p>
            <a:pPr lvl="2" rtl="0"/>
            <a:r>
              <a:rPr lang="zh-TW" altLang="en-US" noProof="0" dirty="0"/>
              <a:t>第三層</a:t>
            </a:r>
          </a:p>
          <a:p>
            <a:pPr lvl="3" rtl="0"/>
            <a:r>
              <a:rPr lang="zh-TW" altLang="en-US" noProof="0" dirty="0"/>
              <a:t>第四層</a:t>
            </a:r>
          </a:p>
          <a:p>
            <a:pPr lvl="4" rtl="0"/>
            <a:r>
              <a:rPr lang="zh-TW" altLang="en-US" noProof="0" dirty="0"/>
              <a:t>第五層</a:t>
            </a:r>
          </a:p>
          <a:p>
            <a:pPr lvl="8" rtl="0"/>
            <a:endParaRPr lang="zh-TW" altLang="en-US" noProof="0" dirty="0"/>
          </a:p>
        </p:txBody>
      </p:sp>
      <p:sp>
        <p:nvSpPr>
          <p:cNvPr id="31" name="日期預留位置 3"/>
          <p:cNvSpPr>
            <a:spLocks noGrp="1"/>
          </p:cNvSpPr>
          <p:nvPr>
            <p:ph type="dt" sz="half" idx="2"/>
          </p:nvPr>
        </p:nvSpPr>
        <p:spPr>
          <a:xfrm>
            <a:off x="838200" y="6356350"/>
            <a:ext cx="3276600" cy="365125"/>
          </a:xfrm>
          <a:prstGeom prst="rect">
            <a:avLst/>
          </a:prstGeom>
        </p:spPr>
        <p:txBody>
          <a:bodyPr vert="horz" lIns="91440" tIns="45720" rIns="91440" bIns="45720" rtlCol="0" anchor="ctr"/>
          <a:lstStyle>
            <a:lvl1pPr algn="l">
              <a:defRPr sz="1200">
                <a:solidFill>
                  <a:schemeClr val="tx2"/>
                </a:solidFill>
                <a:latin typeface="Microsoft JhengHei UI" panose="020B0604030504040204" pitchFamily="34" charset="-120"/>
                <a:ea typeface="Microsoft JhengHei UI" panose="020B0604030504040204" pitchFamily="34" charset="-120"/>
              </a:defRPr>
            </a:lvl1pPr>
          </a:lstStyle>
          <a:p>
            <a:fld id="{60C198DD-02BA-4E70-B1F1-FDD4C4273DA6}" type="datetime1">
              <a:rPr lang="zh-TW" altLang="en-US" noProof="0" smtClean="0"/>
              <a:t>2021/1/14</a:t>
            </a:fld>
            <a:endParaRPr lang="zh-TW" altLang="en-US" noProof="0" dirty="0"/>
          </a:p>
        </p:txBody>
      </p:sp>
      <p:sp>
        <p:nvSpPr>
          <p:cNvPr id="32" name="頁尾預留位置 4"/>
          <p:cNvSpPr>
            <a:spLocks noGrp="1"/>
          </p:cNvSpPr>
          <p:nvPr>
            <p:ph type="ftr" sz="quarter" idx="3"/>
          </p:nvPr>
        </p:nvSpPr>
        <p:spPr>
          <a:xfrm>
            <a:off x="4648200" y="6356350"/>
            <a:ext cx="2895600" cy="365125"/>
          </a:xfrm>
          <a:prstGeom prst="rect">
            <a:avLst/>
          </a:prstGeom>
        </p:spPr>
        <p:txBody>
          <a:bodyPr vert="horz" lIns="91440" tIns="45720" rIns="91440" bIns="45720" rtlCol="0" anchor="ctr"/>
          <a:lstStyle>
            <a:lvl1pPr algn="ctr">
              <a:defRPr sz="1200">
                <a:solidFill>
                  <a:schemeClr val="tx2"/>
                </a:solidFill>
                <a:latin typeface="Microsoft JhengHei UI" panose="020B0604030504040204" pitchFamily="34" charset="-120"/>
                <a:ea typeface="Microsoft JhengHei UI" panose="020B0604030504040204" pitchFamily="34" charset="-120"/>
              </a:defRPr>
            </a:lvl1pPr>
          </a:lstStyle>
          <a:p>
            <a:r>
              <a:rPr lang="zh-TW" altLang="en-US" noProof="0" dirty="0"/>
              <a:t>新增頁尾</a:t>
            </a:r>
          </a:p>
        </p:txBody>
      </p:sp>
      <p:sp>
        <p:nvSpPr>
          <p:cNvPr id="33" name="投影片編號預留位置 5"/>
          <p:cNvSpPr>
            <a:spLocks noGrp="1"/>
          </p:cNvSpPr>
          <p:nvPr>
            <p:ph type="sldNum" sz="quarter" idx="4"/>
          </p:nvPr>
        </p:nvSpPr>
        <p:spPr>
          <a:xfrm>
            <a:off x="8077200" y="6356350"/>
            <a:ext cx="3276600" cy="365125"/>
          </a:xfrm>
          <a:prstGeom prst="rect">
            <a:avLst/>
          </a:prstGeom>
        </p:spPr>
        <p:txBody>
          <a:bodyPr vert="horz" lIns="91440" tIns="45720" rIns="91440" bIns="45720" rtlCol="0" anchor="ctr"/>
          <a:lstStyle>
            <a:lvl1pPr algn="r">
              <a:defRPr sz="1200">
                <a:solidFill>
                  <a:schemeClr val="tx2"/>
                </a:solidFill>
                <a:latin typeface="Microsoft JhengHei UI" panose="020B0604030504040204" pitchFamily="34" charset="-120"/>
                <a:ea typeface="Microsoft JhengHei UI" panose="020B0604030504040204" pitchFamily="34" charset="-120"/>
              </a:defRPr>
            </a:lvl1pPr>
          </a:lstStyle>
          <a:p>
            <a:fld id="{C62155A9-2BEA-4E1A-A809-3AB570F0F126}" type="slidenum">
              <a:rPr lang="en-US" altLang="zh-TW" noProof="0" smtClean="0"/>
              <a:pPr/>
              <a:t>‹#›</a:t>
            </a:fld>
            <a:endParaRPr lang="zh-TW" altLang="en-US" noProof="0" dirty="0"/>
          </a:p>
        </p:txBody>
      </p:sp>
    </p:spTree>
    <p:extLst>
      <p:ext uri="{BB962C8B-B14F-4D97-AF65-F5344CB8AC3E}">
        <p14:creationId xmlns:p14="http://schemas.microsoft.com/office/powerpoint/2010/main" val="241830664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400" rtl="0" eaLnBrk="1" latinLnBrk="0" hangingPunct="1">
        <a:spcBef>
          <a:spcPct val="0"/>
        </a:spcBef>
        <a:buNone/>
        <a:defRPr sz="4400" b="1" kern="1200" cap="none" spc="0">
          <a:ln w="22225">
            <a:solidFill>
              <a:schemeClr val="tx2"/>
            </a:solidFill>
            <a:prstDash val="solid"/>
          </a:ln>
          <a:solidFill>
            <a:schemeClr val="tx2">
              <a:lumMod val="60000"/>
              <a:lumOff val="40000"/>
            </a:schemeClr>
          </a:solidFill>
          <a:effectLst/>
          <a:latin typeface="Microsoft JhengHei UI" panose="020B0604030504040204" pitchFamily="34" charset="-120"/>
          <a:ea typeface="Microsoft JhengHei UI" panose="020B0604030504040204" pitchFamily="34" charset="-120"/>
          <a:cs typeface="+mj-cs"/>
        </a:defRPr>
      </a:lvl1pPr>
    </p:titleStyle>
    <p:bodyStyle>
      <a:lvl1pPr marL="287338" indent="-287338" algn="l" defTabSz="914400" rtl="0" eaLnBrk="1" latinLnBrk="0" hangingPunct="1">
        <a:lnSpc>
          <a:spcPct val="90000"/>
        </a:lnSpc>
        <a:spcBef>
          <a:spcPct val="30000"/>
        </a:spcBef>
        <a:buClr>
          <a:schemeClr val="accent2">
            <a:lumMod val="75000"/>
          </a:schemeClr>
        </a:buClr>
        <a:buSzPct val="70000"/>
        <a:buFont typeface="Wingdings" panose="05000000000000000000" pitchFamily="2" charset="2"/>
        <a:buChar char="¤"/>
        <a:defRPr sz="2800" kern="1200">
          <a:solidFill>
            <a:schemeClr val="tx1"/>
          </a:solidFill>
          <a:latin typeface="Microsoft JhengHei UI" panose="020B0604030504040204" pitchFamily="34" charset="-120"/>
          <a:ea typeface="Microsoft JhengHei UI" panose="020B0604030504040204" pitchFamily="34" charset="-120"/>
          <a:cs typeface="+mn-cs"/>
        </a:defRPr>
      </a:lvl1pPr>
      <a:lvl2pPr marL="739775" indent="-282575" algn="l" defTabSz="914400" rtl="0" eaLnBrk="1" latinLnBrk="0" hangingPunct="1">
        <a:lnSpc>
          <a:spcPct val="90000"/>
        </a:lnSpc>
        <a:spcBef>
          <a:spcPct val="30000"/>
        </a:spcBef>
        <a:buClr>
          <a:schemeClr val="accent3">
            <a:lumMod val="75000"/>
          </a:schemeClr>
        </a:buClr>
        <a:buSzPct val="70000"/>
        <a:buFont typeface="Wingdings" panose="05000000000000000000" pitchFamily="2" charset="2"/>
        <a:buChar char="¤"/>
        <a:defRPr sz="2400" kern="1200">
          <a:solidFill>
            <a:schemeClr val="tx1"/>
          </a:solidFill>
          <a:latin typeface="Microsoft JhengHei UI" panose="020B0604030504040204" pitchFamily="34" charset="-120"/>
          <a:ea typeface="Microsoft JhengHei UI" panose="020B0604030504040204" pitchFamily="34" charset="-120"/>
          <a:cs typeface="+mn-cs"/>
        </a:defRPr>
      </a:lvl2pPr>
      <a:lvl3pPr marL="1143000" indent="-228600" algn="l" defTabSz="914400" rtl="0" eaLnBrk="1" latinLnBrk="0" hangingPunct="1">
        <a:lnSpc>
          <a:spcPct val="90000"/>
        </a:lnSpc>
        <a:spcBef>
          <a:spcPct val="30000"/>
        </a:spcBef>
        <a:buClr>
          <a:schemeClr val="accent4">
            <a:lumMod val="75000"/>
          </a:schemeClr>
        </a:buClr>
        <a:buSzPct val="70000"/>
        <a:buFont typeface="Wingdings" panose="05000000000000000000" pitchFamily="2" charset="2"/>
        <a:buChar char="¤"/>
        <a:defRPr sz="2000" kern="1200">
          <a:solidFill>
            <a:schemeClr val="tx1"/>
          </a:solidFill>
          <a:latin typeface="Microsoft JhengHei UI" panose="020B0604030504040204" pitchFamily="34" charset="-120"/>
          <a:ea typeface="Microsoft JhengHei UI" panose="020B0604030504040204" pitchFamily="34" charset="-120"/>
          <a:cs typeface="+mn-cs"/>
        </a:defRPr>
      </a:lvl3pPr>
      <a:lvl4pPr marL="1600200" indent="-228600" algn="l" defTabSz="914400" rtl="0" eaLnBrk="1" latinLnBrk="0" hangingPunct="1">
        <a:lnSpc>
          <a:spcPct val="90000"/>
        </a:lnSpc>
        <a:spcBef>
          <a:spcPct val="30000"/>
        </a:spcBef>
        <a:buClr>
          <a:schemeClr val="accent5">
            <a:lumMod val="75000"/>
          </a:schemeClr>
        </a:buClr>
        <a:buSzPct val="70000"/>
        <a:buFont typeface="Wingdings" panose="05000000000000000000" pitchFamily="2" charset="2"/>
        <a:buChar char="¤"/>
        <a:defRPr sz="1800" kern="1200">
          <a:solidFill>
            <a:schemeClr val="tx1"/>
          </a:solidFill>
          <a:latin typeface="Microsoft JhengHei UI" panose="020B0604030504040204" pitchFamily="34" charset="-120"/>
          <a:ea typeface="Microsoft JhengHei UI" panose="020B0604030504040204" pitchFamily="34" charset="-120"/>
          <a:cs typeface="+mn-cs"/>
        </a:defRPr>
      </a:lvl4pPr>
      <a:lvl5pPr marL="2057400" indent="-228600" algn="l" defTabSz="914400" rtl="0" eaLnBrk="1" latinLnBrk="0" hangingPunct="1">
        <a:lnSpc>
          <a:spcPct val="90000"/>
        </a:lnSpc>
        <a:spcBef>
          <a:spcPct val="30000"/>
        </a:spcBef>
        <a:buSzPct val="70000"/>
        <a:buFont typeface="Wingdings" panose="05000000000000000000" pitchFamily="2" charset="2"/>
        <a:buChar char="¤"/>
        <a:defRPr sz="1800" kern="1200">
          <a:solidFill>
            <a:schemeClr val="tx1"/>
          </a:solidFill>
          <a:latin typeface="Microsoft JhengHei UI" panose="020B0604030504040204" pitchFamily="34" charset="-120"/>
          <a:ea typeface="Microsoft JhengHei UI" panose="020B0604030504040204" pitchFamily="34" charset="-120"/>
          <a:cs typeface="+mn-cs"/>
        </a:defRPr>
      </a:lvl5pPr>
      <a:lvl6pPr marL="2514600" indent="-228600" algn="l" defTabSz="914400" rtl="0" eaLnBrk="1" latinLnBrk="0" hangingPunct="1">
        <a:lnSpc>
          <a:spcPct val="90000"/>
        </a:lnSpc>
        <a:spcBef>
          <a:spcPct val="30000"/>
        </a:spcBef>
        <a:buClr>
          <a:schemeClr val="accent6">
            <a:lumMod val="75000"/>
          </a:schemeClr>
        </a:buClr>
        <a:buSzPct val="70000"/>
        <a:buFont typeface="Wingdings" panose="05000000000000000000" pitchFamily="2" charset="2"/>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Clr>
          <a:schemeClr val="accent6">
            <a:lumMod val="75000"/>
          </a:schemeClr>
        </a:buClr>
        <a:buSzPct val="70000"/>
        <a:buFont typeface="Wingdings" panose="05000000000000000000" pitchFamily="2" charset="2"/>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Clr>
          <a:schemeClr val="accent1">
            <a:lumMod val="75000"/>
          </a:schemeClr>
        </a:buClr>
        <a:buSzPct val="70000"/>
        <a:buFont typeface="Wingdings" panose="05000000000000000000" pitchFamily="2" charset="2"/>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Clr>
          <a:schemeClr val="accent3">
            <a:lumMod val="75000"/>
          </a:schemeClr>
        </a:buClr>
        <a:buSzPct val="70000"/>
        <a:buFont typeface="Wingdings" panose="05000000000000000000" pitchFamily="2" charset="2"/>
        <a:buChar char="¤"/>
        <a:defRPr sz="1800" kern="1200">
          <a:solidFill>
            <a:schemeClr val="tx1"/>
          </a:solidFill>
          <a:latin typeface="Microsoft JhengHei UI" panose="020B0604030504040204" pitchFamily="34" charset="-120"/>
          <a:ea typeface="Microsoft JhengHei UI" panose="020B0604030504040204" pitchFamily="34" charset="-120"/>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7.png"/><Relationship Id="rId4" Type="http://schemas.openxmlformats.org/officeDocument/2006/relationships/notesSlide" Target="../notesSlides/notesSlide8.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2.mkv"/><Relationship Id="rId1" Type="http://schemas.microsoft.com/office/2007/relationships/media" Target="../media/media2.mkv"/><Relationship Id="rId5" Type="http://schemas.openxmlformats.org/officeDocument/2006/relationships/image" Target="../media/image19.png"/><Relationship Id="rId4" Type="http://schemas.openxmlformats.org/officeDocument/2006/relationships/notesSlide" Target="../notesSlides/notesSlide14.xml"/></Relationships>
</file>

<file path=ppt/slides/_rels/slide1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hyperlink" Target="https://www.freepik.com/premium-vector/city-crossroad-with-traffic-lights-road-markings-sidewalk-pedestrians_2164504.htm#page=1&amp;query=cross%20road&amp;position=0"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jpeg"/></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7.JPG"/></Relationships>
</file>

<file path=ppt/slides/_rels/slide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13.jpeg"/></Relationships>
</file>

<file path=ppt/slides/_rels/slide9.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標題 8"/>
          <p:cNvSpPr>
            <a:spLocks noGrp="1"/>
          </p:cNvSpPr>
          <p:nvPr>
            <p:ph type="ctrTitle"/>
          </p:nvPr>
        </p:nvSpPr>
        <p:spPr>
          <a:xfrm>
            <a:off x="1316966" y="1915318"/>
            <a:ext cx="9144000" cy="1039483"/>
          </a:xfrm>
        </p:spPr>
        <p:txBody>
          <a:bodyPr rtlCol="0">
            <a:normAutofit/>
          </a:bodyPr>
          <a:lstStyle/>
          <a:p>
            <a:r>
              <a:rPr lang="en-US" altLang="zh-TW" sz="5400" dirty="0"/>
              <a:t>Intelligent Pedestrian Sign</a:t>
            </a:r>
            <a:endParaRPr lang="zh-TW" altLang="en-US" sz="5400" dirty="0"/>
          </a:p>
        </p:txBody>
      </p:sp>
      <p:sp>
        <p:nvSpPr>
          <p:cNvPr id="10" name="副標題 9"/>
          <p:cNvSpPr>
            <a:spLocks noGrp="1"/>
          </p:cNvSpPr>
          <p:nvPr>
            <p:ph type="subTitle" idx="1"/>
          </p:nvPr>
        </p:nvSpPr>
        <p:spPr>
          <a:xfrm>
            <a:off x="1429109" y="5094408"/>
            <a:ext cx="9144000" cy="1655762"/>
          </a:xfrm>
        </p:spPr>
        <p:txBody>
          <a:bodyPr rtlCol="0"/>
          <a:lstStyle/>
          <a:p>
            <a:pPr algn="r" rtl="0"/>
            <a:r>
              <a:rPr lang="en-US" altLang="zh-TW" dirty="0" smtClean="0"/>
              <a:t>Student: Steven(</a:t>
            </a:r>
            <a:r>
              <a:rPr lang="zh-TW" altLang="en-US" dirty="0" smtClean="0"/>
              <a:t>邱國哲</a:t>
            </a:r>
            <a:r>
              <a:rPr lang="en-US" altLang="zh-TW" dirty="0" smtClean="0"/>
              <a:t>)</a:t>
            </a:r>
            <a:r>
              <a:rPr lang="zh-TW" altLang="en-US" dirty="0" smtClean="0"/>
              <a:t>、</a:t>
            </a:r>
            <a:r>
              <a:rPr lang="en-US" altLang="zh-TW" dirty="0" smtClean="0"/>
              <a:t>Jamie(</a:t>
            </a:r>
            <a:r>
              <a:rPr lang="zh-TW" altLang="en-US" dirty="0" smtClean="0"/>
              <a:t>羅梓軒</a:t>
            </a:r>
            <a:r>
              <a:rPr lang="en-US" altLang="zh-TW" dirty="0" smtClean="0"/>
              <a:t>)</a:t>
            </a:r>
            <a:endParaRPr lang="zh-TW" altLang="en-US" dirty="0">
              <a:latin typeface="Microsoft JhengHei UI" panose="020B0604030504040204" pitchFamily="34" charset="-120"/>
              <a:ea typeface="Microsoft JhengHei UI" panose="020B0604030504040204" pitchFamily="34" charset="-120"/>
            </a:endParaRPr>
          </a:p>
        </p:txBody>
      </p:sp>
      <p:pic>
        <p:nvPicPr>
          <p:cNvPr id="2" name="圖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82225" y="1873107"/>
            <a:ext cx="971550" cy="971550"/>
          </a:xfrm>
          <a:prstGeom prst="rect">
            <a:avLst/>
          </a:prstGeom>
        </p:spPr>
      </p:pic>
    </p:spTree>
    <p:extLst>
      <p:ext uri="{BB962C8B-B14F-4D97-AF65-F5344CB8AC3E}">
        <p14:creationId xmlns:p14="http://schemas.microsoft.com/office/powerpoint/2010/main" val="4034465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Detect pedestrians</a:t>
            </a:r>
            <a:endParaRPr lang="zh-TW" altLang="en-US" dirty="0"/>
          </a:p>
        </p:txBody>
      </p:sp>
      <p:sp>
        <p:nvSpPr>
          <p:cNvPr id="3" name="內容版面配置區 2"/>
          <p:cNvSpPr>
            <a:spLocks noGrp="1"/>
          </p:cNvSpPr>
          <p:nvPr>
            <p:ph sz="half" idx="1"/>
          </p:nvPr>
        </p:nvSpPr>
        <p:spPr>
          <a:xfrm>
            <a:off x="838200" y="1825625"/>
            <a:ext cx="10515600" cy="4351338"/>
          </a:xfrm>
        </p:spPr>
        <p:txBody>
          <a:bodyPr/>
          <a:lstStyle/>
          <a:p>
            <a:r>
              <a:rPr lang="en-US" altLang="zh-TW" dirty="0"/>
              <a:t>Detect pedestrians in the target area</a:t>
            </a:r>
            <a:endParaRPr lang="zh-TW" altLang="en-US" dirty="0"/>
          </a:p>
        </p:txBody>
      </p:sp>
      <p:pic>
        <p:nvPicPr>
          <p:cNvPr id="5" name="圖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2824" y="2299855"/>
            <a:ext cx="7386351" cy="4130403"/>
          </a:xfrm>
          <a:prstGeom prst="rect">
            <a:avLst/>
          </a:prstGeom>
        </p:spPr>
      </p:pic>
      <p:sp>
        <p:nvSpPr>
          <p:cNvPr id="4" name="橢圓 3"/>
          <p:cNvSpPr/>
          <p:nvPr/>
        </p:nvSpPr>
        <p:spPr>
          <a:xfrm>
            <a:off x="9180945" y="5818909"/>
            <a:ext cx="240146" cy="230909"/>
          </a:xfrm>
          <a:prstGeom prst="ellipse">
            <a:avLst/>
          </a:prstGeom>
          <a:solidFill>
            <a:srgbClr val="FF0000"/>
          </a:soli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Tree>
    <p:extLst>
      <p:ext uri="{BB962C8B-B14F-4D97-AF65-F5344CB8AC3E}">
        <p14:creationId xmlns:p14="http://schemas.microsoft.com/office/powerpoint/2010/main" val="775587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Estimate</a:t>
            </a:r>
            <a:endParaRPr lang="zh-TW" altLang="en-US" dirty="0"/>
          </a:p>
        </p:txBody>
      </p:sp>
      <p:sp>
        <p:nvSpPr>
          <p:cNvPr id="3" name="內容版面配置區 2"/>
          <p:cNvSpPr>
            <a:spLocks noGrp="1"/>
          </p:cNvSpPr>
          <p:nvPr>
            <p:ph sz="half" idx="1"/>
          </p:nvPr>
        </p:nvSpPr>
        <p:spPr/>
        <p:txBody>
          <a:bodyPr/>
          <a:lstStyle/>
          <a:p>
            <a:r>
              <a:rPr lang="en-US" altLang="zh-TW" dirty="0"/>
              <a:t>Forecast seconds</a:t>
            </a:r>
            <a:endParaRPr lang="zh-TW" altLang="en-US" dirty="0"/>
          </a:p>
        </p:txBody>
      </p:sp>
      <p:pic>
        <p:nvPicPr>
          <p:cNvPr id="4" name="圖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84010" y="2347336"/>
            <a:ext cx="7071580" cy="4358264"/>
          </a:xfrm>
          <a:prstGeom prst="rect">
            <a:avLst/>
          </a:prstGeom>
        </p:spPr>
      </p:pic>
    </p:spTree>
    <p:extLst>
      <p:ext uri="{BB962C8B-B14F-4D97-AF65-F5344CB8AC3E}">
        <p14:creationId xmlns:p14="http://schemas.microsoft.com/office/powerpoint/2010/main" val="3798654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rtlCol="0"/>
          <a:lstStyle/>
          <a:p>
            <a:pPr>
              <a:lnSpc>
                <a:spcPct val="150000"/>
              </a:lnSpc>
            </a:pPr>
            <a:r>
              <a:rPr lang="en-US" altLang="zh-TW" dirty="0" smtClean="0"/>
              <a:t>Demo</a:t>
            </a:r>
            <a:endParaRPr lang="en-US" altLang="zh-TW" dirty="0"/>
          </a:p>
        </p:txBody>
      </p:sp>
      <p:pic>
        <p:nvPicPr>
          <p:cNvPr id="3" name="Demo">
            <a:hlinkClick r:id="" action="ppaction://media"/>
          </p:cNvPr>
          <p:cNvPicPr>
            <a:picLocks noGrp="1" noChangeAspect="1"/>
          </p:cNvPicPr>
          <p:nvPr>
            <p:ph sz="half" idx="1"/>
            <a:videoFile r:link="rId2"/>
            <p:extLst>
              <p:ext uri="{DAA4B4D4-6D71-4841-9C94-3DE7FCFB9230}">
                <p14:media xmlns:p14="http://schemas.microsoft.com/office/powerpoint/2010/main" r:embed="rId1"/>
              </p:ext>
            </p:extLst>
          </p:nvPr>
        </p:nvPicPr>
        <p:blipFill>
          <a:blip r:embed="rId5"/>
          <a:stretch>
            <a:fillRect/>
          </a:stretch>
        </p:blipFill>
        <p:spPr>
          <a:xfrm>
            <a:off x="2228850" y="1844097"/>
            <a:ext cx="7735888" cy="4351338"/>
          </a:xfrm>
        </p:spPr>
      </p:pic>
    </p:spTree>
    <p:extLst>
      <p:ext uri="{BB962C8B-B14F-4D97-AF65-F5344CB8AC3E}">
        <p14:creationId xmlns:p14="http://schemas.microsoft.com/office/powerpoint/2010/main" val="2750016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0">
                <p:cTn id="7" fill="hold" display="0">
                  <p:stCondLst>
                    <p:cond delay="indefinite"/>
                  </p:stCondLst>
                </p:cTn>
                <p:tgtEl>
                  <p:spTgt spid="3"/>
                </p:tgtEl>
              </p:cMediaNode>
            </p:vide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rtlCol="0"/>
          <a:lstStyle/>
          <a:p>
            <a:pPr>
              <a:lnSpc>
                <a:spcPct val="150000"/>
              </a:lnSpc>
            </a:pPr>
            <a:r>
              <a:rPr lang="en-US" altLang="zh-TW" dirty="0" smtClean="0"/>
              <a:t>GUI-Traffic light	 	</a:t>
            </a:r>
            <a:endParaRPr lang="en-US" altLang="zh-TW" dirty="0"/>
          </a:p>
        </p:txBody>
      </p:sp>
      <p:sp>
        <p:nvSpPr>
          <p:cNvPr id="4" name="內容版面配置區 3"/>
          <p:cNvSpPr>
            <a:spLocks noGrp="1"/>
          </p:cNvSpPr>
          <p:nvPr>
            <p:ph sz="half" idx="1"/>
          </p:nvPr>
        </p:nvSpPr>
        <p:spPr>
          <a:xfrm>
            <a:off x="838200" y="1825625"/>
            <a:ext cx="10515600" cy="4351338"/>
          </a:xfrm>
        </p:spPr>
        <p:txBody>
          <a:bodyPr>
            <a:normAutofit/>
          </a:bodyPr>
          <a:lstStyle/>
          <a:p>
            <a:r>
              <a:rPr lang="en-US" altLang="zh-TW" dirty="0" smtClean="0"/>
              <a:t>Propose:</a:t>
            </a:r>
            <a:r>
              <a:rPr lang="zh-TW" altLang="en-US" dirty="0" smtClean="0"/>
              <a:t> </a:t>
            </a:r>
            <a:r>
              <a:rPr lang="en-US" altLang="zh-TW" dirty="0"/>
              <a:t>Connect the detecting Pedestrian cross the crosswalk and dynamically change the green light seconds if it needs</a:t>
            </a:r>
            <a:endParaRPr lang="zh-TW" altLang="en-US" dirty="0"/>
          </a:p>
        </p:txBody>
      </p:sp>
      <p:pic>
        <p:nvPicPr>
          <p:cNvPr id="3" name="圖片 2"/>
          <p:cNvPicPr>
            <a:picLocks noChangeAspect="1"/>
          </p:cNvPicPr>
          <p:nvPr/>
        </p:nvPicPr>
        <p:blipFill>
          <a:blip r:embed="rId3"/>
          <a:stretch>
            <a:fillRect/>
          </a:stretch>
        </p:blipFill>
        <p:spPr>
          <a:xfrm>
            <a:off x="3879555" y="3252159"/>
            <a:ext cx="3543635" cy="3209476"/>
          </a:xfrm>
          <a:prstGeom prst="rect">
            <a:avLst/>
          </a:prstGeom>
        </p:spPr>
      </p:pic>
    </p:spTree>
    <p:extLst>
      <p:ext uri="{BB962C8B-B14F-4D97-AF65-F5344CB8AC3E}">
        <p14:creationId xmlns:p14="http://schemas.microsoft.com/office/powerpoint/2010/main" val="668836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rtlCol="0"/>
          <a:lstStyle/>
          <a:p>
            <a:pPr>
              <a:lnSpc>
                <a:spcPct val="150000"/>
              </a:lnSpc>
            </a:pPr>
            <a:r>
              <a:rPr lang="en-US" altLang="zh-TW" dirty="0" smtClean="0"/>
              <a:t>GUI-Functions	</a:t>
            </a:r>
            <a:endParaRPr lang="en-US" altLang="zh-TW" dirty="0"/>
          </a:p>
        </p:txBody>
      </p:sp>
      <p:sp>
        <p:nvSpPr>
          <p:cNvPr id="4" name="內容版面配置區 3"/>
          <p:cNvSpPr>
            <a:spLocks noGrp="1"/>
          </p:cNvSpPr>
          <p:nvPr>
            <p:ph sz="half" idx="1"/>
          </p:nvPr>
        </p:nvSpPr>
        <p:spPr>
          <a:xfrm>
            <a:off x="838200" y="1825625"/>
            <a:ext cx="10515600" cy="4351338"/>
          </a:xfrm>
        </p:spPr>
        <p:txBody>
          <a:bodyPr>
            <a:normAutofit/>
          </a:bodyPr>
          <a:lstStyle/>
          <a:p>
            <a:r>
              <a:rPr lang="en-US" altLang="zh-TW" dirty="0"/>
              <a:t>Button: </a:t>
            </a:r>
          </a:p>
          <a:p>
            <a:pPr lvl="1"/>
            <a:r>
              <a:rPr lang="en-US" altLang="zh-TW" dirty="0"/>
              <a:t>Red yellow green</a:t>
            </a:r>
          </a:p>
          <a:p>
            <a:pPr lvl="2"/>
            <a:r>
              <a:rPr lang="en-US" altLang="zh-TW" dirty="0" smtClean="0"/>
              <a:t>when </a:t>
            </a:r>
            <a:r>
              <a:rPr lang="en-US" altLang="zh-TW" dirty="0"/>
              <a:t>we click it, it will reset the time we have already set</a:t>
            </a:r>
          </a:p>
          <a:p>
            <a:pPr lvl="1"/>
            <a:r>
              <a:rPr lang="en-US" altLang="zh-TW" dirty="0"/>
              <a:t>Alert</a:t>
            </a:r>
          </a:p>
          <a:p>
            <a:pPr lvl="2"/>
            <a:r>
              <a:rPr lang="en-US" altLang="zh-TW" dirty="0" smtClean="0"/>
              <a:t>when </a:t>
            </a:r>
            <a:r>
              <a:rPr lang="en-US" altLang="zh-TW" dirty="0"/>
              <a:t>there is a emergency case, add more seconds to the </a:t>
            </a:r>
            <a:r>
              <a:rPr lang="en-US" altLang="zh-TW" dirty="0" smtClean="0"/>
              <a:t>green light</a:t>
            </a:r>
          </a:p>
          <a:p>
            <a:pPr lvl="1"/>
            <a:r>
              <a:rPr lang="en-US" altLang="zh-TW" dirty="0" smtClean="0"/>
              <a:t>Clock</a:t>
            </a:r>
          </a:p>
          <a:p>
            <a:pPr lvl="2"/>
            <a:r>
              <a:rPr lang="en-US" altLang="zh-TW" dirty="0" smtClean="0"/>
              <a:t>Countdown the time</a:t>
            </a:r>
            <a:endParaRPr lang="zh-TW" altLang="en-US" dirty="0"/>
          </a:p>
        </p:txBody>
      </p:sp>
      <p:pic>
        <p:nvPicPr>
          <p:cNvPr id="5" name="圖片 4"/>
          <p:cNvPicPr>
            <a:picLocks noChangeAspect="1"/>
          </p:cNvPicPr>
          <p:nvPr/>
        </p:nvPicPr>
        <p:blipFill>
          <a:blip r:embed="rId3"/>
          <a:stretch>
            <a:fillRect/>
          </a:stretch>
        </p:blipFill>
        <p:spPr>
          <a:xfrm>
            <a:off x="6527322" y="4025455"/>
            <a:ext cx="2737448" cy="2479311"/>
          </a:xfrm>
          <a:prstGeom prst="rect">
            <a:avLst/>
          </a:prstGeom>
        </p:spPr>
      </p:pic>
    </p:spTree>
    <p:extLst>
      <p:ext uri="{BB962C8B-B14F-4D97-AF65-F5344CB8AC3E}">
        <p14:creationId xmlns:p14="http://schemas.microsoft.com/office/powerpoint/2010/main" val="1475240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內容版面配置區 3"/>
          <p:cNvSpPr>
            <a:spLocks noGrp="1"/>
          </p:cNvSpPr>
          <p:nvPr>
            <p:ph sz="half" idx="1"/>
          </p:nvPr>
        </p:nvSpPr>
        <p:spPr>
          <a:xfrm>
            <a:off x="838200" y="1825625"/>
            <a:ext cx="10515600" cy="4351338"/>
          </a:xfrm>
        </p:spPr>
        <p:txBody>
          <a:bodyPr>
            <a:normAutofit/>
          </a:bodyPr>
          <a:lstStyle/>
          <a:p>
            <a:r>
              <a:rPr lang="en-US" altLang="zh-TW" dirty="0" smtClean="0"/>
              <a:t>Normal:</a:t>
            </a:r>
          </a:p>
          <a:p>
            <a:pPr lvl="1"/>
            <a:r>
              <a:rPr lang="en-US" altLang="zh-TW" dirty="0" smtClean="0"/>
              <a:t>Red light=2s</a:t>
            </a:r>
            <a:endParaRPr lang="en-US" altLang="zh-TW" dirty="0"/>
          </a:p>
          <a:p>
            <a:pPr lvl="1"/>
            <a:r>
              <a:rPr lang="en-US" altLang="zh-TW" dirty="0" smtClean="0"/>
              <a:t>Green light=8s</a:t>
            </a:r>
          </a:p>
          <a:p>
            <a:pPr lvl="1"/>
            <a:r>
              <a:rPr lang="en-US" altLang="zh-TW" dirty="0" smtClean="0"/>
              <a:t>Yellow light=1s</a:t>
            </a:r>
          </a:p>
          <a:p>
            <a:endParaRPr lang="en-US" altLang="zh-TW" dirty="0" smtClean="0"/>
          </a:p>
        </p:txBody>
      </p:sp>
      <p:sp>
        <p:nvSpPr>
          <p:cNvPr id="2" name="標題 1"/>
          <p:cNvSpPr>
            <a:spLocks noGrp="1"/>
          </p:cNvSpPr>
          <p:nvPr>
            <p:ph type="title"/>
          </p:nvPr>
        </p:nvSpPr>
        <p:spPr/>
        <p:txBody>
          <a:bodyPr rtlCol="0"/>
          <a:lstStyle/>
          <a:p>
            <a:pPr>
              <a:lnSpc>
                <a:spcPct val="150000"/>
              </a:lnSpc>
            </a:pPr>
            <a:r>
              <a:rPr lang="en-US" altLang="zh-TW" dirty="0" smtClean="0"/>
              <a:t>Demo Films</a:t>
            </a:r>
            <a:endParaRPr lang="en-US" altLang="zh-TW" dirty="0"/>
          </a:p>
        </p:txBody>
      </p:sp>
      <p:pic>
        <p:nvPicPr>
          <p:cNvPr id="5" name="圖片 4"/>
          <p:cNvPicPr>
            <a:picLocks noChangeAspect="1"/>
          </p:cNvPicPr>
          <p:nvPr/>
        </p:nvPicPr>
        <p:blipFill>
          <a:blip r:embed="rId3"/>
          <a:stretch>
            <a:fillRect/>
          </a:stretch>
        </p:blipFill>
        <p:spPr>
          <a:xfrm>
            <a:off x="6241015" y="1554438"/>
            <a:ext cx="4918216" cy="4454436"/>
          </a:xfrm>
          <a:prstGeom prst="rect">
            <a:avLst/>
          </a:prstGeom>
        </p:spPr>
      </p:pic>
    </p:spTree>
    <p:extLst>
      <p:ext uri="{BB962C8B-B14F-4D97-AF65-F5344CB8AC3E}">
        <p14:creationId xmlns:p14="http://schemas.microsoft.com/office/powerpoint/2010/main" val="4550854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內容版面配置區 3"/>
          <p:cNvSpPr>
            <a:spLocks noGrp="1"/>
          </p:cNvSpPr>
          <p:nvPr>
            <p:ph sz="half" idx="1"/>
          </p:nvPr>
        </p:nvSpPr>
        <p:spPr>
          <a:xfrm>
            <a:off x="838200" y="1825625"/>
            <a:ext cx="10515600" cy="4351338"/>
          </a:xfrm>
        </p:spPr>
        <p:txBody>
          <a:bodyPr>
            <a:normAutofit/>
          </a:bodyPr>
          <a:lstStyle/>
          <a:p>
            <a:r>
              <a:rPr lang="en-US" altLang="zh-TW" dirty="0"/>
              <a:t>Button: </a:t>
            </a:r>
            <a:r>
              <a:rPr lang="en-US" altLang="zh-TW" dirty="0" smtClean="0"/>
              <a:t> Red </a:t>
            </a:r>
            <a:r>
              <a:rPr lang="en-US" altLang="zh-TW" dirty="0"/>
              <a:t>yellow </a:t>
            </a:r>
            <a:r>
              <a:rPr lang="en-US" altLang="zh-TW" dirty="0" smtClean="0"/>
              <a:t>green</a:t>
            </a:r>
          </a:p>
          <a:p>
            <a:pPr lvl="1"/>
            <a:r>
              <a:rPr lang="en-US" altLang="zh-TW" dirty="0" smtClean="0"/>
              <a:t>Can reset the light seconds</a:t>
            </a:r>
            <a:endParaRPr lang="en-US" altLang="zh-TW" dirty="0"/>
          </a:p>
        </p:txBody>
      </p:sp>
      <p:sp>
        <p:nvSpPr>
          <p:cNvPr id="2" name="標題 1"/>
          <p:cNvSpPr>
            <a:spLocks noGrp="1"/>
          </p:cNvSpPr>
          <p:nvPr>
            <p:ph type="title"/>
          </p:nvPr>
        </p:nvSpPr>
        <p:spPr/>
        <p:txBody>
          <a:bodyPr rtlCol="0"/>
          <a:lstStyle/>
          <a:p>
            <a:pPr>
              <a:lnSpc>
                <a:spcPct val="150000"/>
              </a:lnSpc>
            </a:pPr>
            <a:r>
              <a:rPr lang="en-US" altLang="zh-TW" dirty="0" smtClean="0"/>
              <a:t>Demo Films</a:t>
            </a:r>
            <a:endParaRPr lang="en-US" altLang="zh-TW" dirty="0"/>
          </a:p>
        </p:txBody>
      </p:sp>
      <p:pic>
        <p:nvPicPr>
          <p:cNvPr id="5" name="圖片 4"/>
          <p:cNvPicPr>
            <a:picLocks noChangeAspect="1"/>
          </p:cNvPicPr>
          <p:nvPr/>
        </p:nvPicPr>
        <p:blipFill>
          <a:blip r:embed="rId3"/>
          <a:stretch>
            <a:fillRect/>
          </a:stretch>
        </p:blipFill>
        <p:spPr>
          <a:xfrm>
            <a:off x="6241015" y="1554438"/>
            <a:ext cx="4918216" cy="4454436"/>
          </a:xfrm>
          <a:prstGeom prst="rect">
            <a:avLst/>
          </a:prstGeom>
        </p:spPr>
      </p:pic>
    </p:spTree>
    <p:extLst>
      <p:ext uri="{BB962C8B-B14F-4D97-AF65-F5344CB8AC3E}">
        <p14:creationId xmlns:p14="http://schemas.microsoft.com/office/powerpoint/2010/main" val="3967407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內容版面配置區 3"/>
          <p:cNvSpPr>
            <a:spLocks noGrp="1"/>
          </p:cNvSpPr>
          <p:nvPr>
            <p:ph sz="half" idx="1"/>
          </p:nvPr>
        </p:nvSpPr>
        <p:spPr>
          <a:xfrm>
            <a:off x="838200" y="1825625"/>
            <a:ext cx="10515600" cy="4351338"/>
          </a:xfrm>
        </p:spPr>
        <p:txBody>
          <a:bodyPr>
            <a:normAutofit/>
          </a:bodyPr>
          <a:lstStyle/>
          <a:p>
            <a:r>
              <a:rPr lang="en-US" altLang="zh-TW" dirty="0" smtClean="0"/>
              <a:t>Button: Alert</a:t>
            </a:r>
          </a:p>
          <a:p>
            <a:pPr lvl="1"/>
            <a:r>
              <a:rPr lang="en-US" altLang="zh-TW" dirty="0" smtClean="0"/>
              <a:t>Can optionally increase the </a:t>
            </a:r>
          </a:p>
          <a:p>
            <a:pPr marL="457200" lvl="1" indent="0">
              <a:buNone/>
            </a:pPr>
            <a:r>
              <a:rPr lang="en-US" altLang="zh-TW" dirty="0"/>
              <a:t> </a:t>
            </a:r>
            <a:r>
              <a:rPr lang="en-US" altLang="zh-TW" dirty="0" smtClean="0"/>
              <a:t>   Green light seconds</a:t>
            </a:r>
            <a:endParaRPr lang="zh-TW" altLang="en-US" dirty="0"/>
          </a:p>
        </p:txBody>
      </p:sp>
      <p:sp>
        <p:nvSpPr>
          <p:cNvPr id="2" name="標題 1"/>
          <p:cNvSpPr>
            <a:spLocks noGrp="1"/>
          </p:cNvSpPr>
          <p:nvPr>
            <p:ph type="title"/>
          </p:nvPr>
        </p:nvSpPr>
        <p:spPr/>
        <p:txBody>
          <a:bodyPr rtlCol="0"/>
          <a:lstStyle/>
          <a:p>
            <a:pPr>
              <a:lnSpc>
                <a:spcPct val="150000"/>
              </a:lnSpc>
            </a:pPr>
            <a:r>
              <a:rPr lang="en-US" altLang="zh-TW" dirty="0" smtClean="0"/>
              <a:t>Demo Films</a:t>
            </a:r>
            <a:endParaRPr lang="en-US" altLang="zh-TW" dirty="0"/>
          </a:p>
        </p:txBody>
      </p:sp>
      <p:pic>
        <p:nvPicPr>
          <p:cNvPr id="5" name="圖片 4"/>
          <p:cNvPicPr>
            <a:picLocks noChangeAspect="1"/>
          </p:cNvPicPr>
          <p:nvPr/>
        </p:nvPicPr>
        <p:blipFill>
          <a:blip r:embed="rId3"/>
          <a:stretch>
            <a:fillRect/>
          </a:stretch>
        </p:blipFill>
        <p:spPr>
          <a:xfrm>
            <a:off x="6241015" y="1554438"/>
            <a:ext cx="4918216" cy="4454436"/>
          </a:xfrm>
          <a:prstGeom prst="rect">
            <a:avLst/>
          </a:prstGeom>
        </p:spPr>
      </p:pic>
    </p:spTree>
    <p:extLst>
      <p:ext uri="{BB962C8B-B14F-4D97-AF65-F5344CB8AC3E}">
        <p14:creationId xmlns:p14="http://schemas.microsoft.com/office/powerpoint/2010/main" val="21759796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rtlCol="0"/>
          <a:lstStyle/>
          <a:p>
            <a:pPr>
              <a:lnSpc>
                <a:spcPct val="150000"/>
              </a:lnSpc>
            </a:pPr>
            <a:r>
              <a:rPr lang="en-US" altLang="zh-TW" dirty="0" smtClean="0"/>
              <a:t>Demo</a:t>
            </a:r>
            <a:endParaRPr lang="en-US" altLang="zh-TW" dirty="0"/>
          </a:p>
        </p:txBody>
      </p:sp>
      <p:pic>
        <p:nvPicPr>
          <p:cNvPr id="4" name="2021-01-07 17-24-32">
            <a:hlinkClick r:id="" action="ppaction://media"/>
          </p:cNvPr>
          <p:cNvPicPr>
            <a:picLocks noGrp="1" noChangeAspect="1"/>
          </p:cNvPicPr>
          <p:nvPr>
            <p:ph sz="half" idx="1"/>
            <a:videoFile r:link="rId2"/>
            <p:extLst>
              <p:ext uri="{DAA4B4D4-6D71-4841-9C94-3DE7FCFB9230}">
                <p14:media xmlns:p14="http://schemas.microsoft.com/office/powerpoint/2010/main" r:embed="rId1"/>
              </p:ext>
            </p:extLst>
          </p:nvPr>
        </p:nvPicPr>
        <p:blipFill>
          <a:blip r:embed="rId5"/>
          <a:stretch>
            <a:fillRect/>
          </a:stretch>
        </p:blipFill>
        <p:spPr>
          <a:xfrm>
            <a:off x="1975427" y="1690688"/>
            <a:ext cx="8241146" cy="4635644"/>
          </a:xfrm>
        </p:spPr>
      </p:pic>
    </p:spTree>
    <p:extLst>
      <p:ext uri="{BB962C8B-B14F-4D97-AF65-F5344CB8AC3E}">
        <p14:creationId xmlns:p14="http://schemas.microsoft.com/office/powerpoint/2010/main" val="23853254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rtlCol="0">
            <a:normAutofit/>
          </a:bodyPr>
          <a:lstStyle/>
          <a:p>
            <a:pPr>
              <a:lnSpc>
                <a:spcPct val="150000"/>
              </a:lnSpc>
            </a:pPr>
            <a:r>
              <a:rPr lang="en-US" altLang="zh-TW" dirty="0"/>
              <a:t>Conclusion</a:t>
            </a:r>
          </a:p>
        </p:txBody>
      </p:sp>
      <p:sp>
        <p:nvSpPr>
          <p:cNvPr id="3" name="內容版面配置區 2"/>
          <p:cNvSpPr>
            <a:spLocks noGrp="1"/>
          </p:cNvSpPr>
          <p:nvPr>
            <p:ph idx="1"/>
          </p:nvPr>
        </p:nvSpPr>
        <p:spPr/>
        <p:txBody>
          <a:bodyPr/>
          <a:lstStyle/>
          <a:p>
            <a:pPr lvl="1">
              <a:lnSpc>
                <a:spcPct val="100000"/>
              </a:lnSpc>
            </a:pPr>
            <a:r>
              <a:rPr lang="en-US" altLang="zh-TW" dirty="0"/>
              <a:t>At present, many road detections are focused on smooth traffic based on cars, but the time for pedestrians to cross the road is not concerned, so that it may cause people’s death rate to rise. </a:t>
            </a:r>
          </a:p>
          <a:p>
            <a:pPr lvl="1">
              <a:lnSpc>
                <a:spcPct val="100000"/>
              </a:lnSpc>
            </a:pPr>
            <a:r>
              <a:rPr lang="en-US" altLang="zh-TW" dirty="0"/>
              <a:t>Increasing the number of seconds to allow pedestrians to pass can effetely reduce the cases of accidents.</a:t>
            </a:r>
            <a:endParaRPr lang="zh-TW" altLang="en-US" dirty="0"/>
          </a:p>
        </p:txBody>
      </p:sp>
      <p:pic>
        <p:nvPicPr>
          <p:cNvPr id="5122" name="Picture 2" descr="Traffic sign and lights realistic 3d decorative icons se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23034" y="4335837"/>
            <a:ext cx="1828134" cy="1828135"/>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Light background with chronometer stopwatches. business or sport symbol of timing. editable  illustration."/>
          <p:cNvPicPr>
            <a:picLocks noChangeAspect="1" noChangeArrowheads="1"/>
          </p:cNvPicPr>
          <p:nvPr/>
        </p:nvPicPr>
        <p:blipFill rotWithShape="1">
          <a:blip r:embed="rId4">
            <a:extLst>
              <a:ext uri="{28A0092B-C50C-407E-A947-70E740481C1C}">
                <a14:useLocalDpi xmlns:a14="http://schemas.microsoft.com/office/drawing/2010/main" val="0"/>
              </a:ext>
            </a:extLst>
          </a:blip>
          <a:srcRect l="12014" t="6582" r="52830" b="37032"/>
          <a:stretch/>
        </p:blipFill>
        <p:spPr bwMode="auto">
          <a:xfrm>
            <a:off x="9192914" y="3853955"/>
            <a:ext cx="1819140" cy="21859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33552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標題 12"/>
          <p:cNvSpPr>
            <a:spLocks noGrp="1"/>
          </p:cNvSpPr>
          <p:nvPr>
            <p:ph type="title"/>
          </p:nvPr>
        </p:nvSpPr>
        <p:spPr/>
        <p:txBody>
          <a:bodyPr rtlCol="0"/>
          <a:lstStyle/>
          <a:p>
            <a:r>
              <a:rPr lang="en-US" altLang="zh-TW" dirty="0"/>
              <a:t>Outline</a:t>
            </a:r>
            <a:endParaRPr lang="zh-TW" altLang="en-US" dirty="0">
              <a:latin typeface="Microsoft JhengHei UI" panose="020B0604030504040204" pitchFamily="34" charset="-120"/>
              <a:ea typeface="Microsoft JhengHei UI" panose="020B0604030504040204" pitchFamily="34" charset="-120"/>
            </a:endParaRPr>
          </a:p>
        </p:txBody>
      </p:sp>
      <p:sp>
        <p:nvSpPr>
          <p:cNvPr id="14" name="內容預留位置 13"/>
          <p:cNvSpPr>
            <a:spLocks noGrp="1"/>
          </p:cNvSpPr>
          <p:nvPr>
            <p:ph idx="1"/>
          </p:nvPr>
        </p:nvSpPr>
        <p:spPr/>
        <p:txBody>
          <a:bodyPr rtlCol="0">
            <a:normAutofit fontScale="85000" lnSpcReduction="10000"/>
          </a:bodyPr>
          <a:lstStyle/>
          <a:p>
            <a:pPr>
              <a:lnSpc>
                <a:spcPct val="150000"/>
              </a:lnSpc>
            </a:pPr>
            <a:r>
              <a:rPr lang="en-US" altLang="zh-TW" dirty="0"/>
              <a:t>1.Abstract</a:t>
            </a:r>
          </a:p>
          <a:p>
            <a:pPr>
              <a:lnSpc>
                <a:spcPct val="150000"/>
              </a:lnSpc>
            </a:pPr>
            <a:r>
              <a:rPr lang="en-US" altLang="zh-TW" dirty="0"/>
              <a:t>2.why do we need this technology</a:t>
            </a:r>
          </a:p>
          <a:p>
            <a:pPr>
              <a:lnSpc>
                <a:spcPct val="150000"/>
              </a:lnSpc>
            </a:pPr>
            <a:r>
              <a:rPr lang="en-US" altLang="zh-TW" dirty="0"/>
              <a:t>3. Workflow</a:t>
            </a:r>
          </a:p>
          <a:p>
            <a:pPr>
              <a:lnSpc>
                <a:spcPct val="150000"/>
              </a:lnSpc>
            </a:pPr>
            <a:r>
              <a:rPr lang="en-US" altLang="zh-TW" dirty="0"/>
              <a:t>4. detect object</a:t>
            </a:r>
          </a:p>
          <a:p>
            <a:pPr>
              <a:lnSpc>
                <a:spcPct val="150000"/>
              </a:lnSpc>
            </a:pPr>
            <a:r>
              <a:rPr lang="en-US" altLang="zh-TW" dirty="0"/>
              <a:t>5. Traffic light </a:t>
            </a:r>
          </a:p>
          <a:p>
            <a:pPr>
              <a:lnSpc>
                <a:spcPct val="150000"/>
              </a:lnSpc>
            </a:pPr>
            <a:r>
              <a:rPr lang="en-US" altLang="zh-TW" dirty="0"/>
              <a:t>6.Demo</a:t>
            </a:r>
          </a:p>
          <a:p>
            <a:pPr>
              <a:lnSpc>
                <a:spcPct val="150000"/>
              </a:lnSpc>
            </a:pPr>
            <a:r>
              <a:rPr lang="en-US" altLang="zh-TW" dirty="0"/>
              <a:t>7. </a:t>
            </a:r>
            <a:r>
              <a:rPr lang="en-US" altLang="zh-TW" dirty="0" smtClean="0"/>
              <a:t>Conclusion</a:t>
            </a:r>
          </a:p>
        </p:txBody>
      </p:sp>
    </p:spTree>
    <p:extLst>
      <p:ext uri="{BB962C8B-B14F-4D97-AF65-F5344CB8AC3E}">
        <p14:creationId xmlns:p14="http://schemas.microsoft.com/office/powerpoint/2010/main" val="21208835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3931031" y="2959845"/>
            <a:ext cx="4529477" cy="1325563"/>
          </a:xfrm>
        </p:spPr>
        <p:txBody>
          <a:bodyPr rtlCol="0">
            <a:noAutofit/>
          </a:bodyPr>
          <a:lstStyle/>
          <a:p>
            <a:pPr algn="ctr">
              <a:lnSpc>
                <a:spcPct val="150000"/>
              </a:lnSpc>
            </a:pPr>
            <a:r>
              <a:rPr lang="en-US" altLang="zh-TW" sz="7200" dirty="0" smtClean="0"/>
              <a:t>Thanks</a:t>
            </a:r>
            <a:endParaRPr lang="en-US" altLang="zh-TW" sz="7200" dirty="0"/>
          </a:p>
        </p:txBody>
      </p:sp>
    </p:spTree>
    <p:extLst>
      <p:ext uri="{BB962C8B-B14F-4D97-AF65-F5344CB8AC3E}">
        <p14:creationId xmlns:p14="http://schemas.microsoft.com/office/powerpoint/2010/main" val="40276929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938213" y="175344"/>
            <a:ext cx="10515600" cy="1325563"/>
          </a:xfrm>
        </p:spPr>
        <p:txBody>
          <a:bodyPr rtlCol="0"/>
          <a:lstStyle/>
          <a:p>
            <a:r>
              <a:rPr lang="en-US" altLang="zh-TW" dirty="0" smtClean="0"/>
              <a:t>Abstract</a:t>
            </a:r>
            <a:endParaRPr lang="zh-TW" altLang="en-US" dirty="0">
              <a:latin typeface="Microsoft JhengHei UI" panose="020B0604030504040204" pitchFamily="34" charset="-120"/>
              <a:ea typeface="Microsoft JhengHei UI" panose="020B0604030504040204" pitchFamily="34" charset="-120"/>
            </a:endParaRPr>
          </a:p>
        </p:txBody>
      </p:sp>
      <p:sp>
        <p:nvSpPr>
          <p:cNvPr id="5" name="內容版面配置區 4"/>
          <p:cNvSpPr>
            <a:spLocks noGrp="1"/>
          </p:cNvSpPr>
          <p:nvPr>
            <p:ph idx="1"/>
          </p:nvPr>
        </p:nvSpPr>
        <p:spPr>
          <a:xfrm>
            <a:off x="838199" y="1825625"/>
            <a:ext cx="10410645" cy="4307756"/>
          </a:xfrm>
        </p:spPr>
        <p:txBody>
          <a:bodyPr/>
          <a:lstStyle/>
          <a:p>
            <a:r>
              <a:rPr lang="en-US" altLang="zh-TW" dirty="0" smtClean="0"/>
              <a:t>Nowadays, there are lots of pedestrians dead in car accident</a:t>
            </a:r>
          </a:p>
          <a:p>
            <a:pPr lvl="1"/>
            <a:r>
              <a:rPr lang="en-US" altLang="zh-TW" dirty="0" smtClean="0"/>
              <a:t>Ignore the remaining seconds of traffic light </a:t>
            </a:r>
          </a:p>
          <a:p>
            <a:pPr lvl="1"/>
            <a:r>
              <a:rPr lang="en-US" altLang="zh-TW" dirty="0" smtClean="0"/>
              <a:t>Blind spots of car</a:t>
            </a:r>
          </a:p>
          <a:p>
            <a:r>
              <a:rPr lang="en-US" altLang="zh-TW" dirty="0" smtClean="0"/>
              <a:t>In order to decrease the dead rate of crossing people, we invent the system called “Intelligent Pedestrian </a:t>
            </a:r>
            <a:r>
              <a:rPr lang="en-US" altLang="zh-TW" dirty="0"/>
              <a:t>S</a:t>
            </a:r>
            <a:r>
              <a:rPr lang="en-US" altLang="zh-TW" dirty="0" smtClean="0"/>
              <a:t>ign” </a:t>
            </a:r>
            <a:endParaRPr lang="zh-TW" altLang="en-US" dirty="0"/>
          </a:p>
        </p:txBody>
      </p:sp>
      <p:pic>
        <p:nvPicPr>
          <p:cNvPr id="2053" name="Picture 5" descr="City crossroad with traffic lights, road markings, sidewalk for pedestrians">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02889" y="4447454"/>
            <a:ext cx="2294264" cy="229426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Happy good man help kids cross road"/>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92738" y="4514488"/>
            <a:ext cx="3520824" cy="2227231"/>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Accident scene with car crash and injured boy"/>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91953" y="4776109"/>
            <a:ext cx="3361860" cy="18957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8332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nSpc>
                <a:spcPct val="150000"/>
              </a:lnSpc>
            </a:pPr>
            <a:r>
              <a:rPr lang="en-US" altLang="zh-TW" dirty="0"/>
              <a:t>why do we need this technology</a:t>
            </a:r>
          </a:p>
        </p:txBody>
      </p:sp>
      <p:pic>
        <p:nvPicPr>
          <p:cNvPr id="6" name="圖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2123440"/>
            <a:ext cx="5520418" cy="3334702"/>
          </a:xfrm>
          <a:prstGeom prst="rect">
            <a:avLst/>
          </a:prstGeom>
        </p:spPr>
      </p:pic>
      <p:pic>
        <p:nvPicPr>
          <p:cNvPr id="8" name="圖片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94070" y="2123440"/>
            <a:ext cx="5459730" cy="3309129"/>
          </a:xfrm>
          <a:prstGeom prst="rect">
            <a:avLst/>
          </a:prstGeom>
        </p:spPr>
      </p:pic>
    </p:spTree>
    <p:extLst>
      <p:ext uri="{BB962C8B-B14F-4D97-AF65-F5344CB8AC3E}">
        <p14:creationId xmlns:p14="http://schemas.microsoft.com/office/powerpoint/2010/main" val="22792442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nSpc>
                <a:spcPct val="150000"/>
              </a:lnSpc>
            </a:pPr>
            <a:r>
              <a:rPr lang="en-US" altLang="zh-TW" dirty="0"/>
              <a:t>why do we need this technology</a:t>
            </a:r>
          </a:p>
        </p:txBody>
      </p:sp>
      <p:pic>
        <p:nvPicPr>
          <p:cNvPr id="6" name="圖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2214880"/>
            <a:ext cx="5410098" cy="3235642"/>
          </a:xfrm>
          <a:prstGeom prst="rect">
            <a:avLst/>
          </a:prstGeom>
        </p:spPr>
      </p:pic>
      <p:pic>
        <p:nvPicPr>
          <p:cNvPr id="7" name="圖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99164" y="2214880"/>
            <a:ext cx="5354636" cy="3235642"/>
          </a:xfrm>
          <a:prstGeom prst="rect">
            <a:avLst/>
          </a:prstGeom>
        </p:spPr>
      </p:pic>
    </p:spTree>
    <p:extLst>
      <p:ext uri="{BB962C8B-B14F-4D97-AF65-F5344CB8AC3E}">
        <p14:creationId xmlns:p14="http://schemas.microsoft.com/office/powerpoint/2010/main" val="1349352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dirty="0"/>
              <a:t>why do we need this </a:t>
            </a:r>
            <a:r>
              <a:rPr lang="en-US" altLang="zh-TW" dirty="0" smtClean="0"/>
              <a:t>technology</a:t>
            </a:r>
            <a:endParaRPr lang="zh-TW" altLang="en-US" dirty="0"/>
          </a:p>
        </p:txBody>
      </p:sp>
      <p:pic>
        <p:nvPicPr>
          <p:cNvPr id="3" name="圖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0112" y="2602764"/>
            <a:ext cx="10391775" cy="2324100"/>
          </a:xfrm>
          <a:prstGeom prst="rect">
            <a:avLst/>
          </a:prstGeom>
        </p:spPr>
      </p:pic>
      <p:sp>
        <p:nvSpPr>
          <p:cNvPr id="9" name="矩形 8"/>
          <p:cNvSpPr/>
          <p:nvPr/>
        </p:nvSpPr>
        <p:spPr>
          <a:xfrm>
            <a:off x="900112" y="2233432"/>
            <a:ext cx="1843088" cy="369332"/>
          </a:xfrm>
          <a:prstGeom prst="rect">
            <a:avLst/>
          </a:prstGeom>
        </p:spPr>
        <p:txBody>
          <a:bodyPr wrap="square">
            <a:spAutoFit/>
          </a:bodyPr>
          <a:lstStyle/>
          <a:p>
            <a:r>
              <a:rPr lang="en-US" altLang="zh-TW" b="1" dirty="0" smtClean="0"/>
              <a:t>D</a:t>
            </a:r>
            <a:r>
              <a:rPr lang="zh-TW" altLang="en-US" b="1" dirty="0" smtClean="0"/>
              <a:t>eath </a:t>
            </a:r>
            <a:r>
              <a:rPr lang="zh-TW" altLang="en-US" b="1" dirty="0"/>
              <a:t>toll</a:t>
            </a:r>
          </a:p>
        </p:txBody>
      </p:sp>
    </p:spTree>
    <p:extLst>
      <p:ext uri="{BB962C8B-B14F-4D97-AF65-F5344CB8AC3E}">
        <p14:creationId xmlns:p14="http://schemas.microsoft.com/office/powerpoint/2010/main" val="3058748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dirty="0"/>
              <a:t>why do we need this </a:t>
            </a:r>
            <a:r>
              <a:rPr lang="en-US" altLang="zh-TW" dirty="0" smtClean="0"/>
              <a:t>technology</a:t>
            </a:r>
            <a:endParaRPr lang="zh-TW" altLang="en-US" dirty="0"/>
          </a:p>
        </p:txBody>
      </p:sp>
      <p:pic>
        <p:nvPicPr>
          <p:cNvPr id="3" name="圖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05712" y="1691743"/>
            <a:ext cx="7980573" cy="4713024"/>
          </a:xfrm>
          <a:prstGeom prst="rect">
            <a:avLst/>
          </a:prstGeom>
        </p:spPr>
      </p:pic>
      <p:sp>
        <p:nvSpPr>
          <p:cNvPr id="4" name="文字方塊 3"/>
          <p:cNvSpPr txBox="1"/>
          <p:nvPr/>
        </p:nvSpPr>
        <p:spPr>
          <a:xfrm>
            <a:off x="6446980" y="6250708"/>
            <a:ext cx="581891" cy="261610"/>
          </a:xfrm>
          <a:prstGeom prst="rect">
            <a:avLst/>
          </a:prstGeom>
          <a:noFill/>
          <a:ln>
            <a:noFill/>
          </a:ln>
        </p:spPr>
        <p:txBody>
          <a:bodyPr wrap="square" rtlCol="0">
            <a:spAutoFit/>
          </a:bodyPr>
          <a:lstStyle/>
          <a:p>
            <a:r>
              <a:rPr lang="en-US" altLang="zh-TW" sz="1100" dirty="0" smtClean="0"/>
              <a:t>Dead</a:t>
            </a:r>
            <a:endParaRPr lang="zh-TW" altLang="en-US" sz="1100" dirty="0" err="1" smtClean="0"/>
          </a:p>
        </p:txBody>
      </p:sp>
      <p:sp>
        <p:nvSpPr>
          <p:cNvPr id="5" name="文字方塊 4"/>
          <p:cNvSpPr txBox="1"/>
          <p:nvPr/>
        </p:nvSpPr>
        <p:spPr>
          <a:xfrm>
            <a:off x="9693564" y="4136185"/>
            <a:ext cx="581891" cy="261610"/>
          </a:xfrm>
          <a:prstGeom prst="rect">
            <a:avLst/>
          </a:prstGeom>
          <a:noFill/>
          <a:ln>
            <a:noFill/>
          </a:ln>
        </p:spPr>
        <p:txBody>
          <a:bodyPr wrap="square" rtlCol="0">
            <a:spAutoFit/>
          </a:bodyPr>
          <a:lstStyle/>
          <a:p>
            <a:r>
              <a:rPr lang="en-US" altLang="zh-TW" sz="1100" dirty="0" smtClean="0"/>
              <a:t>Dead</a:t>
            </a:r>
            <a:endParaRPr lang="zh-TW" altLang="en-US" sz="1100" dirty="0" err="1" smtClean="0"/>
          </a:p>
        </p:txBody>
      </p:sp>
      <p:sp>
        <p:nvSpPr>
          <p:cNvPr id="6" name="文字方塊 5"/>
          <p:cNvSpPr txBox="1"/>
          <p:nvPr/>
        </p:nvSpPr>
        <p:spPr>
          <a:xfrm>
            <a:off x="5731163" y="6250708"/>
            <a:ext cx="729672" cy="261610"/>
          </a:xfrm>
          <a:prstGeom prst="rect">
            <a:avLst/>
          </a:prstGeom>
          <a:noFill/>
          <a:ln>
            <a:noFill/>
          </a:ln>
        </p:spPr>
        <p:txBody>
          <a:bodyPr wrap="square" rtlCol="0">
            <a:spAutoFit/>
          </a:bodyPr>
          <a:lstStyle/>
          <a:p>
            <a:r>
              <a:rPr lang="en-US" altLang="zh-TW" sz="1100" dirty="0"/>
              <a:t>Injured</a:t>
            </a:r>
            <a:endParaRPr lang="zh-TW" altLang="en-US" sz="1100" dirty="0" err="1" smtClean="0"/>
          </a:p>
        </p:txBody>
      </p:sp>
      <p:sp>
        <p:nvSpPr>
          <p:cNvPr id="7" name="文字方塊 6"/>
          <p:cNvSpPr txBox="1"/>
          <p:nvPr/>
        </p:nvSpPr>
        <p:spPr>
          <a:xfrm>
            <a:off x="5017948" y="6250708"/>
            <a:ext cx="757377" cy="261610"/>
          </a:xfrm>
          <a:prstGeom prst="rect">
            <a:avLst/>
          </a:prstGeom>
          <a:noFill/>
          <a:ln>
            <a:noFill/>
          </a:ln>
        </p:spPr>
        <p:txBody>
          <a:bodyPr wrap="square" rtlCol="0">
            <a:spAutoFit/>
          </a:bodyPr>
          <a:lstStyle/>
          <a:p>
            <a:r>
              <a:rPr lang="en-US" altLang="zh-TW" sz="1100" dirty="0"/>
              <a:t>Number</a:t>
            </a:r>
            <a:endParaRPr lang="zh-TW" altLang="en-US" sz="1100" dirty="0" err="1" smtClean="0"/>
          </a:p>
        </p:txBody>
      </p:sp>
      <p:sp>
        <p:nvSpPr>
          <p:cNvPr id="8" name="弧形 7"/>
          <p:cNvSpPr/>
          <p:nvPr/>
        </p:nvSpPr>
        <p:spPr>
          <a:xfrm rot="6024288">
            <a:off x="8439532" y="3637338"/>
            <a:ext cx="1622293" cy="1282583"/>
          </a:xfrm>
          <a:prstGeom prst="arc">
            <a:avLst>
              <a:gd name="adj1" fmla="val 15956252"/>
              <a:gd name="adj2" fmla="val 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Tree>
    <p:extLst>
      <p:ext uri="{BB962C8B-B14F-4D97-AF65-F5344CB8AC3E}">
        <p14:creationId xmlns:p14="http://schemas.microsoft.com/office/powerpoint/2010/main" val="1696885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rtlCol="0"/>
          <a:lstStyle/>
          <a:p>
            <a:pPr>
              <a:lnSpc>
                <a:spcPct val="150000"/>
              </a:lnSpc>
            </a:pPr>
            <a:r>
              <a:rPr lang="en-US" altLang="zh-TW" dirty="0"/>
              <a:t>Workflow</a:t>
            </a:r>
          </a:p>
        </p:txBody>
      </p:sp>
      <p:sp>
        <p:nvSpPr>
          <p:cNvPr id="4" name="內容版面配置區 3"/>
          <p:cNvSpPr>
            <a:spLocks noGrp="1"/>
          </p:cNvSpPr>
          <p:nvPr>
            <p:ph sz="half" idx="1"/>
          </p:nvPr>
        </p:nvSpPr>
        <p:spPr>
          <a:xfrm>
            <a:off x="838200" y="1825625"/>
            <a:ext cx="10515600" cy="4351338"/>
          </a:xfrm>
        </p:spPr>
        <p:txBody>
          <a:bodyPr/>
          <a:lstStyle/>
          <a:p>
            <a:pPr>
              <a:lnSpc>
                <a:spcPct val="150000"/>
              </a:lnSpc>
            </a:pPr>
            <a:r>
              <a:rPr lang="en-US" altLang="zh-TW" dirty="0"/>
              <a:t>Detect pedestrians who want to cross the road</a:t>
            </a:r>
          </a:p>
          <a:p>
            <a:pPr>
              <a:lnSpc>
                <a:spcPct val="150000"/>
              </a:lnSpc>
            </a:pPr>
            <a:r>
              <a:rPr lang="en-US" altLang="zh-TW" dirty="0" smtClean="0"/>
              <a:t>Predict the number of seconds to cross the road</a:t>
            </a:r>
          </a:p>
          <a:p>
            <a:pPr>
              <a:lnSpc>
                <a:spcPct val="150000"/>
              </a:lnSpc>
            </a:pPr>
            <a:r>
              <a:rPr lang="en-US" altLang="zh-TW" dirty="0" smtClean="0"/>
              <a:t>If </a:t>
            </a:r>
            <a:r>
              <a:rPr lang="en-US" altLang="zh-TW" dirty="0"/>
              <a:t>someone has difficulty moving,  increase the number of seconds of the </a:t>
            </a:r>
            <a:r>
              <a:rPr lang="en-US" altLang="zh-TW" dirty="0" smtClean="0"/>
              <a:t>signal</a:t>
            </a:r>
            <a:endParaRPr lang="en-US" altLang="zh-TW" dirty="0"/>
          </a:p>
          <a:p>
            <a:endParaRPr lang="zh-TW" altLang="en-US" dirty="0"/>
          </a:p>
        </p:txBody>
      </p:sp>
      <p:pic>
        <p:nvPicPr>
          <p:cNvPr id="4098" name="Picture 2" descr="Group of old people cartoon characters. happy elderly friends vector illustra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20608" y="4962465"/>
            <a:ext cx="2740426" cy="1895535"/>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Exclamation mark, go and stop traffic neon signs se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15763" y="4963512"/>
            <a:ext cx="1733610" cy="17336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188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Detect </a:t>
            </a:r>
            <a:r>
              <a:rPr lang="en-US" altLang="zh-TW" dirty="0" smtClean="0"/>
              <a:t>Zebra crossing</a:t>
            </a:r>
            <a:endParaRPr lang="zh-TW" altLang="en-US" dirty="0"/>
          </a:p>
        </p:txBody>
      </p:sp>
      <p:sp>
        <p:nvSpPr>
          <p:cNvPr id="3" name="內容版面配置區 2"/>
          <p:cNvSpPr>
            <a:spLocks noGrp="1"/>
          </p:cNvSpPr>
          <p:nvPr>
            <p:ph sz="half" idx="1"/>
          </p:nvPr>
        </p:nvSpPr>
        <p:spPr>
          <a:xfrm>
            <a:off x="838200" y="1825625"/>
            <a:ext cx="10515600" cy="4351338"/>
          </a:xfrm>
        </p:spPr>
        <p:txBody>
          <a:bodyPr/>
          <a:lstStyle/>
          <a:p>
            <a:r>
              <a:rPr lang="en-US" altLang="zh-TW" dirty="0"/>
              <a:t>Detect zebra crossing as a target area</a:t>
            </a:r>
            <a:endParaRPr lang="zh-TW" altLang="en-US" dirty="0"/>
          </a:p>
        </p:txBody>
      </p:sp>
      <p:pic>
        <p:nvPicPr>
          <p:cNvPr id="5" name="圖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2969" y="2308069"/>
            <a:ext cx="7381478" cy="4111203"/>
          </a:xfrm>
          <a:prstGeom prst="rect">
            <a:avLst/>
          </a:prstGeom>
        </p:spPr>
      </p:pic>
    </p:spTree>
    <p:extLst>
      <p:ext uri="{BB962C8B-B14F-4D97-AF65-F5344CB8AC3E}">
        <p14:creationId xmlns:p14="http://schemas.microsoft.com/office/powerpoint/2010/main" val="2088046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浮水印設計範本">
  <a:themeElements>
    <a:clrScheme name="Violet">
      <a:dk1>
        <a:sysClr val="windowText" lastClr="000000"/>
      </a:dk1>
      <a:lt1>
        <a:sysClr val="window" lastClr="FFFFFF"/>
      </a:lt1>
      <a:dk2>
        <a:srgbClr val="373545"/>
      </a:dk2>
      <a:lt2>
        <a:srgbClr val="DCD8DC"/>
      </a:lt2>
      <a:accent1>
        <a:srgbClr val="AD84C6"/>
      </a:accent1>
      <a:accent2>
        <a:srgbClr val="8784C7"/>
      </a:accent2>
      <a:accent3>
        <a:srgbClr val="5D739A"/>
      </a:accent3>
      <a:accent4>
        <a:srgbClr val="6997AF"/>
      </a:accent4>
      <a:accent5>
        <a:srgbClr val="84ACB6"/>
      </a:accent5>
      <a:accent6>
        <a:srgbClr val="6F8183"/>
      </a:accent6>
      <a:hlink>
        <a:srgbClr val="69A020"/>
      </a:hlink>
      <a:folHlink>
        <a:srgbClr val="8C8C8C"/>
      </a:folHlink>
    </a:clrScheme>
    <a:fontScheme name="Century Gothic">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Horizon">
      <a:fillStyleLst>
        <a:solidFill>
          <a:schemeClr val="phClr"/>
        </a:solidFill>
        <a:gradFill rotWithShape="1">
          <a:gsLst>
            <a:gs pos="0">
              <a:schemeClr val="phClr">
                <a:tint val="83000"/>
                <a:shade val="100000"/>
                <a:satMod val="100000"/>
              </a:schemeClr>
            </a:gs>
            <a:gs pos="100000">
              <a:schemeClr val="phClr">
                <a:tint val="61000"/>
                <a:alpha val="100000"/>
                <a:satMod val="180000"/>
              </a:schemeClr>
            </a:gs>
          </a:gsLst>
          <a:path path="circle">
            <a:fillToRect l="100000" t="100000" r="100000" b="100000"/>
          </a:path>
        </a:gradFill>
        <a:gradFill rotWithShape="1">
          <a:gsLst>
            <a:gs pos="0">
              <a:schemeClr val="phClr">
                <a:shade val="85000"/>
              </a:schemeClr>
            </a:gs>
            <a:gs pos="100000">
              <a:schemeClr val="phClr">
                <a:tint val="90000"/>
                <a:alpha val="100000"/>
                <a:satMod val="180000"/>
              </a:schemeClr>
            </a:gs>
          </a:gsLst>
          <a:path path="circle">
            <a:fillToRect l="100000" t="100000" r="100000" b="100000"/>
          </a:path>
        </a:gradFill>
      </a:fillStyleLst>
      <a:lnStyleLst>
        <a:ln w="9525" cap="flat" cmpd="sng" algn="ctr">
          <a:solidFill>
            <a:schemeClr val="phClr"/>
          </a:solidFill>
          <a:prstDash val="solid"/>
        </a:ln>
        <a:ln w="10795" cap="flat" cmpd="sng" algn="ctr">
          <a:solidFill>
            <a:schemeClr val="phClr"/>
          </a:solidFill>
          <a:prstDash val="solid"/>
        </a:ln>
        <a:ln w="15240" cap="flat" cmpd="sng" algn="ctr">
          <a:solidFill>
            <a:schemeClr val="phClr">
              <a:tint val="25000"/>
              <a:alpha val="25000"/>
            </a:schemeClr>
          </a:solidFill>
          <a:prstDash val="solid"/>
        </a:ln>
      </a:lnStyleLst>
      <a:effectStyleLst>
        <a:effectStyle>
          <a:effectLst/>
        </a:effectStyle>
        <a:effectStyle>
          <a:effectLst/>
        </a:effectStyle>
        <a:effectStyle>
          <a:effectLst>
            <a:outerShdw blurRad="44450" dist="21590" dir="5400000" rotWithShape="0">
              <a:srgbClr val="000000">
                <a:alpha val="40000"/>
              </a:srgbClr>
            </a:outerShdw>
          </a:effectLst>
          <a:scene3d>
            <a:camera prst="orthographicFront">
              <a:rot lat="0" lon="0" rev="0"/>
            </a:camera>
            <a:lightRig rig="flat" dir="t">
              <a:rot lat="0" lon="0" rev="3600000"/>
            </a:lightRig>
          </a:scene3d>
          <a:sp3d prstMaterial="flat">
            <a:bevelT w="28575" h="41275"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a:defPPr>
      </a:lstStyle>
      <a:style>
        <a:lnRef idx="1">
          <a:schemeClr val="accent1"/>
        </a:lnRef>
        <a:fillRef idx="2">
          <a:schemeClr val="accent1"/>
        </a:fillRef>
        <a:effectRef idx="1">
          <a:schemeClr val="accent1"/>
        </a:effectRef>
        <a:fontRef idx="minor">
          <a:schemeClr val="dk1"/>
        </a:fontRef>
      </a:style>
    </a:spDef>
    <a:lnDef>
      <a:spPr/>
      <a:bodyPr/>
      <a:lstStyle/>
      <a:style>
        <a:lnRef idx="1">
          <a:schemeClr val="accent1"/>
        </a:lnRef>
        <a:fillRef idx="0">
          <a:schemeClr val="accent1"/>
        </a:fillRef>
        <a:effectRef idx="0">
          <a:schemeClr val="accent1"/>
        </a:effectRef>
        <a:fontRef idx="minor">
          <a:schemeClr val="tx1"/>
        </a:fontRef>
      </a:style>
    </a:lnDef>
    <a:txDef>
      <a:spPr>
        <a:noFill/>
        <a:ln>
          <a:solidFill>
            <a:schemeClr val="bg2"/>
          </a:solidFill>
        </a:ln>
      </a:spPr>
      <a:bodyPr wrap="none" rtlCol="0">
        <a:spAutoFit/>
      </a:bodyPr>
      <a:lstStyle>
        <a:defPPr>
          <a:defRPr dirty="0" err="1" smtClean="0"/>
        </a:defPPr>
      </a:lstStyle>
    </a:txDef>
  </a:objectDefaults>
  <a:extraClrSchemeLst/>
  <a:extLst>
    <a:ext uri="{05A4C25C-085E-4340-85A3-A5531E510DB2}">
      <thm15:themeFamily xmlns:thm15="http://schemas.microsoft.com/office/thememl/2012/main" name="Office_29443054_TF03460614" id="{B24CA3E2-2C01-458C-B336-153CF010130F}" vid="{44687EC7-BB5C-4BFF-B25A-38B3002ACE54}"/>
    </a:ext>
  </a:extLst>
</a:theme>
</file>

<file path=ppt/theme/theme2.xml><?xml version="1.0" encoding="utf-8"?>
<a:theme xmlns:a="http://schemas.openxmlformats.org/drawingml/2006/main" name="Office 佈景主題">
  <a:themeElements>
    <a:clrScheme name="Violet">
      <a:dk1>
        <a:sysClr val="windowText" lastClr="000000"/>
      </a:dk1>
      <a:lt1>
        <a:sysClr val="window" lastClr="FFFFFF"/>
      </a:lt1>
      <a:dk2>
        <a:srgbClr val="373545"/>
      </a:dk2>
      <a:lt2>
        <a:srgbClr val="DCD8DC"/>
      </a:lt2>
      <a:accent1>
        <a:srgbClr val="AD84C6"/>
      </a:accent1>
      <a:accent2>
        <a:srgbClr val="8784C7"/>
      </a:accent2>
      <a:accent3>
        <a:srgbClr val="5D739A"/>
      </a:accent3>
      <a:accent4>
        <a:srgbClr val="6997AF"/>
      </a:accent4>
      <a:accent5>
        <a:srgbClr val="84ACB6"/>
      </a:accent5>
      <a:accent6>
        <a:srgbClr val="6F8183"/>
      </a:accent6>
      <a:hlink>
        <a:srgbClr val="69A020"/>
      </a:hlink>
      <a:folHlink>
        <a:srgbClr val="8C8C8C"/>
      </a:folHlink>
    </a:clrScheme>
    <a:fontScheme name="Century Gothic">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Horizon">
      <a:fillStyleLst>
        <a:solidFill>
          <a:schemeClr val="phClr"/>
        </a:solidFill>
        <a:gradFill rotWithShape="1">
          <a:gsLst>
            <a:gs pos="0">
              <a:schemeClr val="phClr">
                <a:tint val="83000"/>
                <a:shade val="100000"/>
                <a:satMod val="100000"/>
              </a:schemeClr>
            </a:gs>
            <a:gs pos="100000">
              <a:schemeClr val="phClr">
                <a:tint val="61000"/>
                <a:alpha val="100000"/>
                <a:satMod val="180000"/>
              </a:schemeClr>
            </a:gs>
          </a:gsLst>
          <a:path path="circle">
            <a:fillToRect l="100000" t="100000" r="100000" b="100000"/>
          </a:path>
        </a:gradFill>
        <a:gradFill rotWithShape="1">
          <a:gsLst>
            <a:gs pos="0">
              <a:schemeClr val="phClr">
                <a:shade val="85000"/>
              </a:schemeClr>
            </a:gs>
            <a:gs pos="100000">
              <a:schemeClr val="phClr">
                <a:tint val="90000"/>
                <a:alpha val="100000"/>
                <a:satMod val="180000"/>
              </a:schemeClr>
            </a:gs>
          </a:gsLst>
          <a:path path="circle">
            <a:fillToRect l="100000" t="100000" r="100000" b="100000"/>
          </a:path>
        </a:gradFill>
      </a:fillStyleLst>
      <a:lnStyleLst>
        <a:ln w="9525" cap="flat" cmpd="sng" algn="ctr">
          <a:solidFill>
            <a:schemeClr val="phClr"/>
          </a:solidFill>
          <a:prstDash val="solid"/>
        </a:ln>
        <a:ln w="10795" cap="flat" cmpd="sng" algn="ctr">
          <a:solidFill>
            <a:schemeClr val="phClr"/>
          </a:solidFill>
          <a:prstDash val="solid"/>
        </a:ln>
        <a:ln w="15240" cap="flat" cmpd="sng" algn="ctr">
          <a:solidFill>
            <a:schemeClr val="phClr">
              <a:tint val="25000"/>
              <a:alpha val="25000"/>
            </a:schemeClr>
          </a:solidFill>
          <a:prstDash val="solid"/>
        </a:ln>
      </a:lnStyleLst>
      <a:effectStyleLst>
        <a:effectStyle>
          <a:effectLst/>
        </a:effectStyle>
        <a:effectStyle>
          <a:effectLst/>
        </a:effectStyle>
        <a:effectStyle>
          <a:effectLst>
            <a:outerShdw blurRad="44450" dist="21590" dir="5400000" rotWithShape="0">
              <a:srgbClr val="000000">
                <a:alpha val="40000"/>
              </a:srgbClr>
            </a:outerShdw>
          </a:effectLst>
          <a:scene3d>
            <a:camera prst="orthographicFront">
              <a:rot lat="0" lon="0" rev="0"/>
            </a:camera>
            <a:lightRig rig="flat" dir="t">
              <a:rot lat="0" lon="0" rev="3600000"/>
            </a:lightRig>
          </a:scene3d>
          <a:sp3d prstMaterial="flat">
            <a:bevelT w="28575" h="41275"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佈景主題">
  <a:themeElements>
    <a:clrScheme name="Violet">
      <a:dk1>
        <a:sysClr val="windowText" lastClr="000000"/>
      </a:dk1>
      <a:lt1>
        <a:sysClr val="window" lastClr="FFFFFF"/>
      </a:lt1>
      <a:dk2>
        <a:srgbClr val="373545"/>
      </a:dk2>
      <a:lt2>
        <a:srgbClr val="DCD8DC"/>
      </a:lt2>
      <a:accent1>
        <a:srgbClr val="AD84C6"/>
      </a:accent1>
      <a:accent2>
        <a:srgbClr val="8784C7"/>
      </a:accent2>
      <a:accent3>
        <a:srgbClr val="5D739A"/>
      </a:accent3>
      <a:accent4>
        <a:srgbClr val="6997AF"/>
      </a:accent4>
      <a:accent5>
        <a:srgbClr val="84ACB6"/>
      </a:accent5>
      <a:accent6>
        <a:srgbClr val="6F8183"/>
      </a:accent6>
      <a:hlink>
        <a:srgbClr val="69A020"/>
      </a:hlink>
      <a:folHlink>
        <a:srgbClr val="8C8C8C"/>
      </a:folHlink>
    </a:clrScheme>
    <a:fontScheme name="Century Gothic">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Horizon">
      <a:fillStyleLst>
        <a:solidFill>
          <a:schemeClr val="phClr"/>
        </a:solidFill>
        <a:gradFill rotWithShape="1">
          <a:gsLst>
            <a:gs pos="0">
              <a:schemeClr val="phClr">
                <a:tint val="83000"/>
                <a:shade val="100000"/>
                <a:satMod val="100000"/>
              </a:schemeClr>
            </a:gs>
            <a:gs pos="100000">
              <a:schemeClr val="phClr">
                <a:tint val="61000"/>
                <a:alpha val="100000"/>
                <a:satMod val="180000"/>
              </a:schemeClr>
            </a:gs>
          </a:gsLst>
          <a:path path="circle">
            <a:fillToRect l="100000" t="100000" r="100000" b="100000"/>
          </a:path>
        </a:gradFill>
        <a:gradFill rotWithShape="1">
          <a:gsLst>
            <a:gs pos="0">
              <a:schemeClr val="phClr">
                <a:shade val="85000"/>
              </a:schemeClr>
            </a:gs>
            <a:gs pos="100000">
              <a:schemeClr val="phClr">
                <a:tint val="90000"/>
                <a:alpha val="100000"/>
                <a:satMod val="180000"/>
              </a:schemeClr>
            </a:gs>
          </a:gsLst>
          <a:path path="circle">
            <a:fillToRect l="100000" t="100000" r="100000" b="100000"/>
          </a:path>
        </a:gradFill>
      </a:fillStyleLst>
      <a:lnStyleLst>
        <a:ln w="9525" cap="flat" cmpd="sng" algn="ctr">
          <a:solidFill>
            <a:schemeClr val="phClr"/>
          </a:solidFill>
          <a:prstDash val="solid"/>
        </a:ln>
        <a:ln w="10795" cap="flat" cmpd="sng" algn="ctr">
          <a:solidFill>
            <a:schemeClr val="phClr"/>
          </a:solidFill>
          <a:prstDash val="solid"/>
        </a:ln>
        <a:ln w="15240" cap="flat" cmpd="sng" algn="ctr">
          <a:solidFill>
            <a:schemeClr val="phClr">
              <a:tint val="25000"/>
              <a:alpha val="25000"/>
            </a:schemeClr>
          </a:solidFill>
          <a:prstDash val="solid"/>
        </a:ln>
      </a:lnStyleLst>
      <a:effectStyleLst>
        <a:effectStyle>
          <a:effectLst/>
        </a:effectStyle>
        <a:effectStyle>
          <a:effectLst/>
        </a:effectStyle>
        <a:effectStyle>
          <a:effectLst>
            <a:outerShdw blurRad="44450" dist="21590" dir="5400000" rotWithShape="0">
              <a:srgbClr val="000000">
                <a:alpha val="40000"/>
              </a:srgbClr>
            </a:outerShdw>
          </a:effectLst>
          <a:scene3d>
            <a:camera prst="orthographicFront">
              <a:rot lat="0" lon="0" rev="0"/>
            </a:camera>
            <a:lightRig rig="flat" dir="t">
              <a:rot lat="0" lon="0" rev="3600000"/>
            </a:lightRig>
          </a:scene3d>
          <a:sp3d prstMaterial="flat">
            <a:bevelT w="28575" h="41275"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浮水印設計投影片</Template>
  <TotalTime>2324</TotalTime>
  <Words>447</Words>
  <Application>Microsoft Office PowerPoint</Application>
  <PresentationFormat>寬螢幕</PresentationFormat>
  <Paragraphs>81</Paragraphs>
  <Slides>20</Slides>
  <Notes>16</Notes>
  <HiddenSlides>0</HiddenSlides>
  <MMClips>2</MMClips>
  <ScaleCrop>false</ScaleCrop>
  <HeadingPairs>
    <vt:vector size="6" baseType="variant">
      <vt:variant>
        <vt:lpstr>使用字型</vt:lpstr>
      </vt:variant>
      <vt:variant>
        <vt:i4>4</vt:i4>
      </vt:variant>
      <vt:variant>
        <vt:lpstr>佈景主題</vt:lpstr>
      </vt:variant>
      <vt:variant>
        <vt:i4>1</vt:i4>
      </vt:variant>
      <vt:variant>
        <vt:lpstr>投影片標題</vt:lpstr>
      </vt:variant>
      <vt:variant>
        <vt:i4>20</vt:i4>
      </vt:variant>
    </vt:vector>
  </HeadingPairs>
  <TitlesOfParts>
    <vt:vector size="25" baseType="lpstr">
      <vt:lpstr>Microsoft JhengHei UI</vt:lpstr>
      <vt:lpstr>新細明體</vt:lpstr>
      <vt:lpstr>Century Gothic</vt:lpstr>
      <vt:lpstr>Wingdings</vt:lpstr>
      <vt:lpstr>浮水印設計範本</vt:lpstr>
      <vt:lpstr>Intelligent Pedestrian Sign</vt:lpstr>
      <vt:lpstr>Outline</vt:lpstr>
      <vt:lpstr>Abstract</vt:lpstr>
      <vt:lpstr>why do we need this technology</vt:lpstr>
      <vt:lpstr>why do we need this technology</vt:lpstr>
      <vt:lpstr>why do we need this technology</vt:lpstr>
      <vt:lpstr>why do we need this technology</vt:lpstr>
      <vt:lpstr>Workflow</vt:lpstr>
      <vt:lpstr>Detect Zebra crossing</vt:lpstr>
      <vt:lpstr>Detect pedestrians</vt:lpstr>
      <vt:lpstr>Estimate</vt:lpstr>
      <vt:lpstr>Demo</vt:lpstr>
      <vt:lpstr>GUI-Traffic light   </vt:lpstr>
      <vt:lpstr>GUI-Functions </vt:lpstr>
      <vt:lpstr>Demo Films</vt:lpstr>
      <vt:lpstr>Demo Films</vt:lpstr>
      <vt:lpstr>Demo Films</vt:lpstr>
      <vt:lpstr>Demo</vt:lpstr>
      <vt:lpstr>Conclusion</vt:lpstr>
      <vt:lpstr>Thanks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Pedestrian signals</dc:title>
  <dc:creator>Windows 使用者</dc:creator>
  <cp:lastModifiedBy>Windows 使用者</cp:lastModifiedBy>
  <cp:revision>86</cp:revision>
  <dcterms:created xsi:type="dcterms:W3CDTF">2020-10-29T02:29:18Z</dcterms:created>
  <dcterms:modified xsi:type="dcterms:W3CDTF">2021-01-14T07:50:18Z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0x010100AA3F7D94069FF64A86F7DFF56D60E3BE</vt:lpwstr>
  </property>
  <property fmtid="{D5CDD505-2E9C-101B-9397-08002B2CF9AE}" pid="3" name="Order">
    <vt:r8>74068000</vt:r8>
  </property>
  <property fmtid="{D5CDD505-2E9C-101B-9397-08002B2CF9AE}" pid="4" name="HiddenCategoryTags">
    <vt:lpwstr/>
  </property>
  <property fmtid="{D5CDD505-2E9C-101B-9397-08002B2CF9AE}" pid="5" name="InternalTags">
    <vt:lpwstr/>
  </property>
  <property fmtid="{D5CDD505-2E9C-101B-9397-08002B2CF9AE}" pid="6" name="FeatureTags">
    <vt:lpwstr/>
  </property>
  <property fmtid="{D5CDD505-2E9C-101B-9397-08002B2CF9AE}" pid="7" name="LocalizationTags">
    <vt:lpwstr/>
  </property>
  <property fmtid="{D5CDD505-2E9C-101B-9397-08002B2CF9AE}" pid="8" name="CategoryTags">
    <vt:lpwstr/>
  </property>
  <property fmtid="{D5CDD505-2E9C-101B-9397-08002B2CF9AE}" pid="9" name="Applications">
    <vt:lpwstr/>
  </property>
  <property fmtid="{D5CDD505-2E9C-101B-9397-08002B2CF9AE}" pid="10" name="CampaignTags">
    <vt:lpwstr/>
  </property>
  <property fmtid="{D5CDD505-2E9C-101B-9397-08002B2CF9AE}" pid="11" name="ScenarioTags">
    <vt:lpwstr/>
  </property>
</Properties>
</file>